
<file path=[Content_Types].xml><?xml version="1.0" encoding="utf-8"?>
<Types xmlns="http://schemas.openxmlformats.org/package/2006/content-types">
  <Default Extension="bin" ContentType="application/vnd.openxmlformats-officedocument.oleObject"/>
  <Default Extension="png" ContentType="image/png"/>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theme/theme2.xml" ContentType="application/vnd.openxmlformats-officedocument.theme+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3" r:id="rId4"/>
    <p:sldMasterId id="2147483745" r:id="rId5"/>
  </p:sldMasterIdLst>
  <p:notesMasterIdLst>
    <p:notesMasterId r:id="rId22"/>
  </p:notesMasterIdLst>
  <p:sldIdLst>
    <p:sldId id="422" r:id="rId6"/>
    <p:sldId id="421" r:id="rId7"/>
    <p:sldId id="423" r:id="rId8"/>
    <p:sldId id="425" r:id="rId9"/>
    <p:sldId id="433" r:id="rId10"/>
    <p:sldId id="426" r:id="rId11"/>
    <p:sldId id="427" r:id="rId12"/>
    <p:sldId id="428" r:id="rId13"/>
    <p:sldId id="429" r:id="rId14"/>
    <p:sldId id="431" r:id="rId15"/>
    <p:sldId id="430" r:id="rId16"/>
    <p:sldId id="434" r:id="rId17"/>
    <p:sldId id="435" r:id="rId18"/>
    <p:sldId id="436" r:id="rId19"/>
    <p:sldId id="437" r:id="rId20"/>
    <p:sldId id="438" r:id="rId21"/>
  </p:sldIdLst>
  <p:sldSz cx="12192000" cy="6858000"/>
  <p:notesSz cx="6858000" cy="9144000"/>
  <p:custDataLst>
    <p:tags r:id="rId23"/>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Wellenberg, Ute Angelika" initials="WUA" lastIdx="15" clrIdx="0">
    <p:extLst>
      <p:ext uri="{19B8F6BF-5375-455C-9EA6-DF929625EA0E}">
        <p15:presenceInfo xmlns:p15="http://schemas.microsoft.com/office/powerpoint/2012/main" userId="S-1-5-21-1251672994-1734816070-1544898942-66325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C204B"/>
    <a:srgbClr val="353B59"/>
    <a:srgbClr val="000000"/>
    <a:srgbClr val="82785C"/>
    <a:srgbClr val="FFFFFF"/>
    <a:srgbClr val="CF2354"/>
    <a:srgbClr val="3A4160"/>
    <a:srgbClr val="4C5580"/>
    <a:srgbClr val="191C29"/>
    <a:srgbClr val="555E8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19" autoAdjust="0"/>
    <p:restoredTop sz="96323" autoAdjust="0"/>
  </p:normalViewPr>
  <p:slideViewPr>
    <p:cSldViewPr showGuides="1">
      <p:cViewPr varScale="1">
        <p:scale>
          <a:sx n="89" d="100"/>
          <a:sy n="89" d="100"/>
        </p:scale>
        <p:origin x="466" y="96"/>
      </p:cViewPr>
      <p:guideLst/>
    </p:cSldViewPr>
  </p:slideViewPr>
  <p:outlineViewPr>
    <p:cViewPr>
      <p:scale>
        <a:sx n="33" d="100"/>
        <a:sy n="33" d="100"/>
      </p:scale>
      <p:origin x="0" y="-2982"/>
    </p:cViewPr>
  </p:outlineViewPr>
  <p:notesTextViewPr>
    <p:cViewPr>
      <p:scale>
        <a:sx n="3" d="2"/>
        <a:sy n="3" d="2"/>
      </p:scale>
      <p:origin x="0" y="0"/>
    </p:cViewPr>
  </p:notesTextViewPr>
  <p:sorterViewPr>
    <p:cViewPr>
      <p:scale>
        <a:sx n="100" d="100"/>
        <a:sy n="100" d="100"/>
      </p:scale>
      <p:origin x="0" y="-1884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commentAuthors" Target="commentAuthor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tags" Target="tags/tag1.xml"/><Relationship Id="rId28" Type="http://schemas.openxmlformats.org/officeDocument/2006/relationships/tableStyles" Target="tableStyles.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notesMaster" Target="notesMasters/notesMaster1.xml"/><Relationship Id="rId27"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7.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55647B-C9A9-46CE-884D-1577B0C0B56E}" type="datetimeFigureOut">
              <a:rPr lang="de-DE" smtClean="0"/>
              <a:t>09.08.2019</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7E05795-E6AC-4968-95B8-1D74F1E8D550}" type="slidenum">
              <a:rPr lang="de-DE" smtClean="0"/>
              <a:t>‹#›</a:t>
            </a:fld>
            <a:endParaRPr lang="de-DE"/>
          </a:p>
        </p:txBody>
      </p:sp>
    </p:spTree>
    <p:extLst>
      <p:ext uri="{BB962C8B-B14F-4D97-AF65-F5344CB8AC3E}">
        <p14:creationId xmlns:p14="http://schemas.microsoft.com/office/powerpoint/2010/main" val="14812540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tags" Target="../tags/tag6.xml"/><Relationship Id="rId7" Type="http://schemas.openxmlformats.org/officeDocument/2006/relationships/image" Target="../media/image11.jpg"/><Relationship Id="rId2" Type="http://schemas.openxmlformats.org/officeDocument/2006/relationships/tags" Target="../tags/tag5.xml"/><Relationship Id="rId1" Type="http://schemas.openxmlformats.org/officeDocument/2006/relationships/vmlDrawing" Target="../drawings/vmlDrawing4.vml"/><Relationship Id="rId6" Type="http://schemas.openxmlformats.org/officeDocument/2006/relationships/image" Target="../media/image1.emf"/><Relationship Id="rId5" Type="http://schemas.openxmlformats.org/officeDocument/2006/relationships/oleObject" Target="../embeddings/oleObject4.bin"/><Relationship Id="rId4"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7.xml"/><Relationship Id="rId1" Type="http://schemas.openxmlformats.org/officeDocument/2006/relationships/vmlDrawing" Target="../drawings/vmlDrawing5.vml"/><Relationship Id="rId6" Type="http://schemas.openxmlformats.org/officeDocument/2006/relationships/image" Target="../media/image2.jpg"/><Relationship Id="rId5" Type="http://schemas.openxmlformats.org/officeDocument/2006/relationships/image" Target="../media/image1.emf"/><Relationship Id="rId4" Type="http://schemas.openxmlformats.org/officeDocument/2006/relationships/oleObject" Target="../embeddings/oleObject5.bin"/></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8.xml"/><Relationship Id="rId1" Type="http://schemas.openxmlformats.org/officeDocument/2006/relationships/vmlDrawing" Target="../drawings/vmlDrawing6.vml"/><Relationship Id="rId5" Type="http://schemas.openxmlformats.org/officeDocument/2006/relationships/image" Target="../media/image1.emf"/><Relationship Id="rId4" Type="http://schemas.openxmlformats.org/officeDocument/2006/relationships/oleObject" Target="../embeddings/oleObject6.bin"/></Relationships>
</file>

<file path=ppt/slideLayouts/_rels/slideLayout2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9.xml"/><Relationship Id="rId1" Type="http://schemas.openxmlformats.org/officeDocument/2006/relationships/vmlDrawing" Target="../drawings/vmlDrawing7.vml"/><Relationship Id="rId5" Type="http://schemas.openxmlformats.org/officeDocument/2006/relationships/image" Target="../media/image1.emf"/><Relationship Id="rId4" Type="http://schemas.openxmlformats.org/officeDocument/2006/relationships/oleObject" Target="../embeddings/oleObject7.bin"/></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png"/><Relationship Id="rId1" Type="http://schemas.openxmlformats.org/officeDocument/2006/relationships/slideMaster" Target="../slideMasters/slideMaster1.xml"/><Relationship Id="rId4" Type="http://schemas.openxmlformats.org/officeDocument/2006/relationships/image" Target="../media/image16.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tags" Target="../tags/tag11.xml"/><Relationship Id="rId2" Type="http://schemas.openxmlformats.org/officeDocument/2006/relationships/tags" Target="../tags/tag10.xml"/><Relationship Id="rId1" Type="http://schemas.openxmlformats.org/officeDocument/2006/relationships/vmlDrawing" Target="../drawings/vmlDrawing8.vml"/><Relationship Id="rId6" Type="http://schemas.openxmlformats.org/officeDocument/2006/relationships/image" Target="../media/image17.emf"/><Relationship Id="rId5" Type="http://schemas.openxmlformats.org/officeDocument/2006/relationships/oleObject" Target="../embeddings/oleObject8.bin"/><Relationship Id="rId4"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14.xml"/><Relationship Id="rId1" Type="http://schemas.openxmlformats.org/officeDocument/2006/relationships/vmlDrawing" Target="../drawings/vmlDrawing10.vml"/><Relationship Id="rId5" Type="http://schemas.openxmlformats.org/officeDocument/2006/relationships/image" Target="../media/image1.emf"/><Relationship Id="rId4" Type="http://schemas.openxmlformats.org/officeDocument/2006/relationships/oleObject" Target="../embeddings/oleObject10.bin"/></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xml"/><Relationship Id="rId1" Type="http://schemas.openxmlformats.org/officeDocument/2006/relationships/vmlDrawing" Target="../drawings/vmlDrawing2.vml"/><Relationship Id="rId6" Type="http://schemas.openxmlformats.org/officeDocument/2006/relationships/image" Target="../media/image9.jpg"/><Relationship Id="rId5" Type="http://schemas.openxmlformats.org/officeDocument/2006/relationships/image" Target="../media/image1.emf"/><Relationship Id="rId4" Type="http://schemas.openxmlformats.org/officeDocument/2006/relationships/oleObject" Target="../embeddings/oleObject2.bin"/></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8" Type="http://schemas.openxmlformats.org/officeDocument/2006/relationships/hyperlink" Target="https://twitter.com/KPMG_DE" TargetMode="External"/><Relationship Id="rId3" Type="http://schemas.openxmlformats.org/officeDocument/2006/relationships/image" Target="../media/image26.emf"/><Relationship Id="rId7" Type="http://schemas.openxmlformats.org/officeDocument/2006/relationships/image" Target="../media/image28.emf"/><Relationship Id="rId2" Type="http://schemas.openxmlformats.org/officeDocument/2006/relationships/hyperlink" Target="http://www.youtube.com/KPMGinDeutschland" TargetMode="External"/><Relationship Id="rId1" Type="http://schemas.openxmlformats.org/officeDocument/2006/relationships/slideMaster" Target="../slideMasters/slideMaster2.xml"/><Relationship Id="rId6" Type="http://schemas.openxmlformats.org/officeDocument/2006/relationships/hyperlink" Target="https://www.linkedin.com/company/kpmg-deutschland" TargetMode="External"/><Relationship Id="rId11" Type="http://schemas.openxmlformats.org/officeDocument/2006/relationships/image" Target="../media/image30.emf"/><Relationship Id="rId5" Type="http://schemas.openxmlformats.org/officeDocument/2006/relationships/image" Target="../media/image27.emf"/><Relationship Id="rId10" Type="http://schemas.openxmlformats.org/officeDocument/2006/relationships/hyperlink" Target="https://www.xing.com/companies/kpmgagwirtschaftspr&#252;fungsgesellschaft" TargetMode="External"/><Relationship Id="rId4" Type="http://schemas.openxmlformats.org/officeDocument/2006/relationships/hyperlink" Target="https://www.facebook.com/KPMG.AG.WPG/" TargetMode="External"/><Relationship Id="rId9" Type="http://schemas.openxmlformats.org/officeDocument/2006/relationships/image" Target="../media/image29.emf"/></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4.xml"/><Relationship Id="rId1" Type="http://schemas.openxmlformats.org/officeDocument/2006/relationships/vmlDrawing" Target="../drawings/vmlDrawing3.vml"/><Relationship Id="rId6" Type="http://schemas.openxmlformats.org/officeDocument/2006/relationships/image" Target="../media/image10.jpg"/><Relationship Id="rId5" Type="http://schemas.openxmlformats.org/officeDocument/2006/relationships/image" Target="../media/image1.emf"/><Relationship Id="rId4" Type="http://schemas.openxmlformats.org/officeDocument/2006/relationships/oleObject" Target="../embeddings/oleObject3.bin"/></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15.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1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2 - Right dark vertical image">
    <p:bg>
      <p:bgPr>
        <a:solidFill>
          <a:srgbClr val="DDDDDD"/>
        </a:solidFill>
        <a:effectLst/>
      </p:bgPr>
    </p:bg>
    <p:spTree>
      <p:nvGrpSpPr>
        <p:cNvPr id="1" name=""/>
        <p:cNvGrpSpPr/>
        <p:nvPr/>
      </p:nvGrpSpPr>
      <p:grpSpPr>
        <a:xfrm>
          <a:off x="0" y="0"/>
          <a:ext cx="0" cy="0"/>
          <a:chOff x="0" y="0"/>
          <a:chExt cx="0" cy="0"/>
        </a:xfrm>
      </p:grpSpPr>
      <p:grpSp>
        <p:nvGrpSpPr>
          <p:cNvPr id="12" name="Gruppieren 11"/>
          <p:cNvGrpSpPr/>
          <p:nvPr userDrawn="1"/>
        </p:nvGrpSpPr>
        <p:grpSpPr>
          <a:xfrm>
            <a:off x="0" y="0"/>
            <a:ext cx="12210646" cy="6858000"/>
            <a:chOff x="332958" y="0"/>
            <a:chExt cx="12027208" cy="6858000"/>
          </a:xfrm>
        </p:grpSpPr>
        <p:pic>
          <p:nvPicPr>
            <p:cNvPr id="13" name="Picture 6"/>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36332" y="0"/>
              <a:ext cx="12023834" cy="6858000"/>
            </a:xfrm>
            <a:prstGeom prst="rect">
              <a:avLst/>
            </a:prstGeom>
          </p:spPr>
        </p:pic>
        <p:sp>
          <p:nvSpPr>
            <p:cNvPr id="14" name="object 3"/>
            <p:cNvSpPr/>
            <p:nvPr/>
          </p:nvSpPr>
          <p:spPr>
            <a:xfrm>
              <a:off x="332958" y="0"/>
              <a:ext cx="12027208" cy="6858000"/>
            </a:xfrm>
            <a:custGeom>
              <a:avLst/>
              <a:gdLst/>
              <a:ahLst/>
              <a:cxnLst/>
              <a:rect l="l" t="t" r="r" b="b"/>
              <a:pathLst>
                <a:path w="1742046" h="7772400">
                  <a:moveTo>
                    <a:pt x="0" y="7772400"/>
                  </a:moveTo>
                  <a:lnTo>
                    <a:pt x="1742046" y="7772400"/>
                  </a:lnTo>
                  <a:lnTo>
                    <a:pt x="1742046" y="0"/>
                  </a:lnTo>
                  <a:lnTo>
                    <a:pt x="0" y="0"/>
                  </a:lnTo>
                  <a:lnTo>
                    <a:pt x="0" y="7772400"/>
                  </a:lnTo>
                  <a:close/>
                </a:path>
              </a:pathLst>
            </a:custGeom>
            <a:solidFill>
              <a:srgbClr val="000000">
                <a:alpha val="50196"/>
              </a:srgbClr>
            </a:solidFill>
          </p:spPr>
          <p:txBody>
            <a:bodyPr wrap="square" lIns="0" tIns="0" rIns="0" bIns="0" rtlCol="0">
              <a:noAutofit/>
            </a:bodyPr>
            <a:lstStyle/>
            <a:p>
              <a:endParaRPr dirty="0">
                <a:solidFill>
                  <a:srgbClr val="000000"/>
                </a:solidFill>
              </a:endParaRPr>
            </a:p>
          </p:txBody>
        </p:sp>
      </p:grpSp>
      <p:sp>
        <p:nvSpPr>
          <p:cNvPr id="8" name="Title 1"/>
          <p:cNvSpPr>
            <a:spLocks noGrp="1"/>
          </p:cNvSpPr>
          <p:nvPr>
            <p:ph type="ctrTitle" hasCustomPrompt="1"/>
          </p:nvPr>
        </p:nvSpPr>
        <p:spPr>
          <a:xfrm>
            <a:off x="995362" y="1572460"/>
            <a:ext cx="10141197" cy="3510000"/>
          </a:xfrm>
        </p:spPr>
        <p:txBody>
          <a:bodyPr anchor="b" anchorCtr="0"/>
          <a:lstStyle>
            <a:lvl1pPr algn="l">
              <a:defRPr sz="9000" baseline="0">
                <a:solidFill>
                  <a:schemeClr val="bg1"/>
                </a:solidFill>
              </a:defRPr>
            </a:lvl1pPr>
          </a:lstStyle>
          <a:p>
            <a:r>
              <a:rPr lang="en-GB" dirty="0"/>
              <a:t>Title slide 2</a:t>
            </a:r>
            <a:br>
              <a:rPr lang="en-GB" dirty="0"/>
            </a:br>
            <a:r>
              <a:rPr lang="en-GB" dirty="0"/>
              <a:t>right dark vertical image</a:t>
            </a:r>
            <a:endParaRPr lang="en-US" dirty="0"/>
          </a:p>
        </p:txBody>
      </p:sp>
      <p:sp>
        <p:nvSpPr>
          <p:cNvPr id="6" name="Text Placeholder 3"/>
          <p:cNvSpPr>
            <a:spLocks noGrp="1"/>
          </p:cNvSpPr>
          <p:nvPr>
            <p:ph type="body" sz="quarter" idx="11"/>
          </p:nvPr>
        </p:nvSpPr>
        <p:spPr>
          <a:xfrm>
            <a:off x="995363" y="5537713"/>
            <a:ext cx="10204450" cy="326612"/>
          </a:xfrm>
        </p:spPr>
        <p:txBody>
          <a:bodyPr/>
          <a:lstStyle>
            <a:lvl1pPr>
              <a:defRPr sz="2000" b="1">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dirty="0"/>
              <a:t>Click to edit Master text styles</a:t>
            </a:r>
          </a:p>
        </p:txBody>
      </p:sp>
      <p:sp>
        <p:nvSpPr>
          <p:cNvPr id="10" name="Rectangle 9"/>
          <p:cNvSpPr/>
          <p:nvPr userDrawn="1"/>
        </p:nvSpPr>
        <p:spPr>
          <a:xfrm>
            <a:off x="0" y="0"/>
            <a:ext cx="168166" cy="6858000"/>
          </a:xfrm>
          <a:prstGeom prst="rect">
            <a:avLst/>
          </a:prstGeom>
          <a:solidFill>
            <a:srgbClr val="BC204B"/>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endParaRPr lang="en-SG" sz="1500" dirty="0" err="1">
              <a:solidFill>
                <a:prstClr val="white"/>
              </a:solidFill>
            </a:endParaRPr>
          </a:p>
        </p:txBody>
      </p:sp>
    </p:spTree>
    <p:extLst>
      <p:ext uri="{BB962C8B-B14F-4D97-AF65-F5344CB8AC3E}">
        <p14:creationId xmlns:p14="http://schemas.microsoft.com/office/powerpoint/2010/main" val="11559737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4_TITLE SLIDE 2 - Right dark vertical image">
    <p:bg>
      <p:bgPr>
        <a:solidFill>
          <a:srgbClr val="DDDDDD"/>
        </a:solidFill>
        <a:effectLst/>
      </p:bgPr>
    </p:bg>
    <p:spTree>
      <p:nvGrpSpPr>
        <p:cNvPr id="1" name=""/>
        <p:cNvGrpSpPr/>
        <p:nvPr/>
      </p:nvGrpSpPr>
      <p:grpSpPr>
        <a:xfrm>
          <a:off x="0" y="0"/>
          <a:ext cx="0" cy="0"/>
          <a:chOff x="0" y="0"/>
          <a:chExt cx="0" cy="0"/>
        </a:xfrm>
      </p:grpSpPr>
      <p:graphicFrame>
        <p:nvGraphicFramePr>
          <p:cNvPr id="2" name="Objekt 1" hidden="1"/>
          <p:cNvGraphicFramePr>
            <a:graphicFrameLocks noChangeAspect="1"/>
          </p:cNvGraphicFramePr>
          <p:nvPr userDrawn="1">
            <p:custDataLst>
              <p:tags r:id="rId2"/>
            </p:custDataLst>
            <p:extLst>
              <p:ext uri="{D42A27DB-BD31-4B8C-83A1-F6EECF244321}">
                <p14:modId xmlns:p14="http://schemas.microsoft.com/office/powerpoint/2010/main" val="1815255047"/>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47305" name="think-cell Folie" r:id="rId5" imgW="530" imgH="531" progId="TCLayout.ActiveDocument.1">
                  <p:embed/>
                </p:oleObj>
              </mc:Choice>
              <mc:Fallback>
                <p:oleObj name="think-cell Folie" r:id="rId5" imgW="530" imgH="531"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3" name="Rechteck 2" hidden="1"/>
          <p:cNvSpPr/>
          <p:nvPr userDrawn="1">
            <p:custDataLst>
              <p:tags r:id="rId3"/>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marL="0" lvl="0" indent="0" algn="l" eaLnBrk="1">
              <a:lnSpc>
                <a:spcPct val="70000"/>
              </a:lnSpc>
              <a:spcBef>
                <a:spcPct val="0"/>
              </a:spcBef>
              <a:spcAft>
                <a:spcPct val="0"/>
              </a:spcAft>
            </a:pPr>
            <a:endParaRPr lang="en-GB" sz="11000" b="0" i="0" baseline="0" dirty="0" err="1" smtClean="0">
              <a:solidFill>
                <a:schemeClr val="bg1"/>
              </a:solidFill>
              <a:latin typeface="KPMG Light" panose="020B0403030202040204" pitchFamily="34" charset="0"/>
              <a:ea typeface="+mj-ea"/>
              <a:cs typeface="+mj-cs"/>
              <a:sym typeface="KPMG Light" panose="020B0403030202040204" pitchFamily="34" charset="0"/>
            </a:endParaRPr>
          </a:p>
        </p:txBody>
      </p:sp>
      <p:pic>
        <p:nvPicPr>
          <p:cNvPr id="9" name="Grafik 8"/>
          <p:cNvPicPr>
            <a:picLocks noChangeAspect="1"/>
          </p:cNvPicPr>
          <p:nvPr userDrawn="1"/>
        </p:nvPicPr>
        <p:blipFill rotWithShape="1">
          <a:blip r:embed="rId7">
            <a:extLst>
              <a:ext uri="{28A0092B-C50C-407E-A947-70E740481C1C}">
                <a14:useLocalDpi xmlns:a14="http://schemas.microsoft.com/office/drawing/2010/main" val="0"/>
              </a:ext>
            </a:extLst>
          </a:blip>
          <a:srcRect t="15288"/>
          <a:stretch/>
        </p:blipFill>
        <p:spPr>
          <a:xfrm>
            <a:off x="0" y="-27384"/>
            <a:ext cx="12192000" cy="6885384"/>
          </a:xfrm>
          <a:prstGeom prst="rect">
            <a:avLst/>
          </a:prstGeom>
        </p:spPr>
      </p:pic>
      <p:sp>
        <p:nvSpPr>
          <p:cNvPr id="13" name="object 2"/>
          <p:cNvSpPr/>
          <p:nvPr userDrawn="1"/>
        </p:nvSpPr>
        <p:spPr>
          <a:xfrm>
            <a:off x="0" y="0"/>
            <a:ext cx="12192000" cy="6858000"/>
          </a:xfrm>
          <a:prstGeom prst="rect">
            <a:avLst/>
          </a:prstGeom>
          <a:solidFill>
            <a:schemeClr val="tx1">
              <a:alpha val="50000"/>
            </a:schemeClr>
          </a:solidFill>
        </p:spPr>
        <p:txBody>
          <a:bodyPr wrap="square" lIns="0" tIns="0" rIns="0" bIns="0" rtlCol="0"/>
          <a:lstStyle/>
          <a:p>
            <a:endParaRPr/>
          </a:p>
        </p:txBody>
      </p:sp>
      <p:sp>
        <p:nvSpPr>
          <p:cNvPr id="8" name="Title 1"/>
          <p:cNvSpPr>
            <a:spLocks noGrp="1"/>
          </p:cNvSpPr>
          <p:nvPr>
            <p:ph type="ctrTitle" hasCustomPrompt="1"/>
          </p:nvPr>
        </p:nvSpPr>
        <p:spPr>
          <a:xfrm>
            <a:off x="980826" y="1435300"/>
            <a:ext cx="6581117" cy="3510000"/>
          </a:xfrm>
        </p:spPr>
        <p:txBody>
          <a:bodyPr anchor="b" anchorCtr="0"/>
          <a:lstStyle>
            <a:lvl1pPr algn="l">
              <a:defRPr sz="11000" baseline="0">
                <a:solidFill>
                  <a:schemeClr val="bg1"/>
                </a:solidFill>
              </a:defRPr>
            </a:lvl1pPr>
          </a:lstStyle>
          <a:p>
            <a:r>
              <a:rPr lang="en-GB" dirty="0"/>
              <a:t>Title slide 2</a:t>
            </a:r>
            <a:br>
              <a:rPr lang="en-GB" dirty="0"/>
            </a:br>
            <a:r>
              <a:rPr lang="en-GB" dirty="0"/>
              <a:t>right dark vertical image</a:t>
            </a:r>
            <a:endParaRPr lang="en-US" dirty="0"/>
          </a:p>
        </p:txBody>
      </p:sp>
      <p:sp>
        <p:nvSpPr>
          <p:cNvPr id="6" name="Text Placeholder 3"/>
          <p:cNvSpPr>
            <a:spLocks noGrp="1"/>
          </p:cNvSpPr>
          <p:nvPr>
            <p:ph type="body" sz="quarter" idx="11"/>
          </p:nvPr>
        </p:nvSpPr>
        <p:spPr>
          <a:xfrm>
            <a:off x="1020425" y="5390900"/>
            <a:ext cx="6541518" cy="326612"/>
          </a:xfrm>
        </p:spPr>
        <p:txBody>
          <a:bodyPr/>
          <a:lstStyle>
            <a:lvl1pPr>
              <a:defRPr sz="200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dirty="0"/>
              <a:t>Click to edit Master text styles</a:t>
            </a:r>
          </a:p>
        </p:txBody>
      </p:sp>
      <p:sp>
        <p:nvSpPr>
          <p:cNvPr id="10" name="Rectangle 9"/>
          <p:cNvSpPr/>
          <p:nvPr userDrawn="1"/>
        </p:nvSpPr>
        <p:spPr>
          <a:xfrm>
            <a:off x="0" y="0"/>
            <a:ext cx="168166" cy="6858000"/>
          </a:xfrm>
          <a:prstGeom prst="rect">
            <a:avLst/>
          </a:prstGeom>
          <a:solidFill>
            <a:srgbClr val="BC204B"/>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endParaRPr lang="en-SG" sz="1500" dirty="0" err="1">
              <a:solidFill>
                <a:prstClr val="white"/>
              </a:solidFill>
            </a:endParaRPr>
          </a:p>
        </p:txBody>
      </p:sp>
    </p:spTree>
    <p:extLst>
      <p:ext uri="{BB962C8B-B14F-4D97-AF65-F5344CB8AC3E}">
        <p14:creationId xmlns:p14="http://schemas.microsoft.com/office/powerpoint/2010/main" val="9663292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4 - Left dark vertical image">
    <p:bg>
      <p:bgPr>
        <a:solidFill>
          <a:schemeClr val="tx1"/>
        </a:solidFill>
        <a:effectLst/>
      </p:bgPr>
    </p:bg>
    <p:spTree>
      <p:nvGrpSpPr>
        <p:cNvPr id="1" name=""/>
        <p:cNvGrpSpPr/>
        <p:nvPr/>
      </p:nvGrpSpPr>
      <p:grpSpPr>
        <a:xfrm>
          <a:off x="0" y="0"/>
          <a:ext cx="0" cy="0"/>
          <a:chOff x="0" y="0"/>
          <a:chExt cx="0" cy="0"/>
        </a:xfrm>
      </p:grpSpPr>
      <p:grpSp>
        <p:nvGrpSpPr>
          <p:cNvPr id="11" name="Gruppieren 10"/>
          <p:cNvGrpSpPr/>
          <p:nvPr userDrawn="1"/>
        </p:nvGrpSpPr>
        <p:grpSpPr>
          <a:xfrm>
            <a:off x="168166" y="0"/>
            <a:ext cx="12192000" cy="6858000"/>
            <a:chOff x="168166" y="0"/>
            <a:chExt cx="12192000" cy="6858000"/>
          </a:xfrm>
        </p:grpSpPr>
        <p:pic>
          <p:nvPicPr>
            <p:cNvPr id="15" name="Picture 6"/>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68166" y="0"/>
              <a:ext cx="12192000" cy="6858000"/>
            </a:xfrm>
            <a:prstGeom prst="rect">
              <a:avLst/>
            </a:prstGeom>
          </p:spPr>
        </p:pic>
        <p:sp>
          <p:nvSpPr>
            <p:cNvPr id="17" name="object 3"/>
            <p:cNvSpPr/>
            <p:nvPr/>
          </p:nvSpPr>
          <p:spPr>
            <a:xfrm>
              <a:off x="168166" y="0"/>
              <a:ext cx="12027208" cy="6858000"/>
            </a:xfrm>
            <a:custGeom>
              <a:avLst/>
              <a:gdLst/>
              <a:ahLst/>
              <a:cxnLst/>
              <a:rect l="l" t="t" r="r" b="b"/>
              <a:pathLst>
                <a:path w="1742046" h="7772400">
                  <a:moveTo>
                    <a:pt x="0" y="7772400"/>
                  </a:moveTo>
                  <a:lnTo>
                    <a:pt x="1742046" y="7772400"/>
                  </a:lnTo>
                  <a:lnTo>
                    <a:pt x="1742046" y="0"/>
                  </a:lnTo>
                  <a:lnTo>
                    <a:pt x="0" y="0"/>
                  </a:lnTo>
                  <a:lnTo>
                    <a:pt x="0" y="7772400"/>
                  </a:lnTo>
                  <a:close/>
                </a:path>
              </a:pathLst>
            </a:custGeom>
            <a:solidFill>
              <a:srgbClr val="000000">
                <a:alpha val="58039"/>
              </a:srgbClr>
            </a:solidFill>
          </p:spPr>
          <p:txBody>
            <a:bodyPr wrap="square" lIns="0" tIns="0" rIns="0" bIns="0" rtlCol="0">
              <a:noAutofit/>
            </a:bodyPr>
            <a:lstStyle/>
            <a:p>
              <a:endParaRPr dirty="0">
                <a:solidFill>
                  <a:srgbClr val="000000"/>
                </a:solidFill>
              </a:endParaRPr>
            </a:p>
          </p:txBody>
        </p:sp>
      </p:grpSp>
      <p:sp>
        <p:nvSpPr>
          <p:cNvPr id="8" name="Title 1"/>
          <p:cNvSpPr>
            <a:spLocks noGrp="1"/>
          </p:cNvSpPr>
          <p:nvPr>
            <p:ph type="ctrTitle" hasCustomPrompt="1"/>
          </p:nvPr>
        </p:nvSpPr>
        <p:spPr>
          <a:xfrm>
            <a:off x="3886200" y="1435300"/>
            <a:ext cx="7313613" cy="3510000"/>
          </a:xfrm>
        </p:spPr>
        <p:txBody>
          <a:bodyPr anchor="b" anchorCtr="0"/>
          <a:lstStyle>
            <a:lvl1pPr algn="l">
              <a:defRPr sz="11000" baseline="0">
                <a:solidFill>
                  <a:schemeClr val="bg1"/>
                </a:solidFill>
              </a:defRPr>
            </a:lvl1pPr>
          </a:lstStyle>
          <a:p>
            <a:r>
              <a:rPr lang="en-GB" dirty="0"/>
              <a:t>Title slide 4</a:t>
            </a:r>
            <a:br>
              <a:rPr lang="en-GB" dirty="0"/>
            </a:br>
            <a:r>
              <a:rPr lang="en-GB" dirty="0"/>
              <a:t>left dark vertical image</a:t>
            </a:r>
            <a:endParaRPr lang="en-US" dirty="0"/>
          </a:p>
        </p:txBody>
      </p:sp>
      <p:sp>
        <p:nvSpPr>
          <p:cNvPr id="7" name="Text Placeholder 3"/>
          <p:cNvSpPr>
            <a:spLocks noGrp="1"/>
          </p:cNvSpPr>
          <p:nvPr>
            <p:ph type="body" sz="quarter" idx="11"/>
          </p:nvPr>
        </p:nvSpPr>
        <p:spPr>
          <a:xfrm>
            <a:off x="3925798" y="5390900"/>
            <a:ext cx="7267815" cy="216000"/>
          </a:xfrm>
        </p:spPr>
        <p:txBody>
          <a:bodyPr/>
          <a:lstStyle>
            <a:lvl1pPr>
              <a:defRPr sz="110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Click to edit Master text styles</a:t>
            </a:r>
          </a:p>
        </p:txBody>
      </p:sp>
      <p:sp>
        <p:nvSpPr>
          <p:cNvPr id="10" name="Rectangle 9"/>
          <p:cNvSpPr/>
          <p:nvPr userDrawn="1"/>
        </p:nvSpPr>
        <p:spPr>
          <a:xfrm>
            <a:off x="0" y="0"/>
            <a:ext cx="168166" cy="6858000"/>
          </a:xfrm>
          <a:prstGeom prst="rect">
            <a:avLst/>
          </a:prstGeom>
          <a:solidFill>
            <a:srgbClr val="BC204B"/>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endParaRPr lang="en-SG" sz="1500" dirty="0" err="1">
              <a:solidFill>
                <a:prstClr val="white"/>
              </a:solidFill>
            </a:endParaRPr>
          </a:p>
        </p:txBody>
      </p:sp>
    </p:spTree>
    <p:extLst>
      <p:ext uri="{BB962C8B-B14F-4D97-AF65-F5344CB8AC3E}">
        <p14:creationId xmlns:p14="http://schemas.microsoft.com/office/powerpoint/2010/main" val="25434158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aphicFrame>
        <p:nvGraphicFramePr>
          <p:cNvPr id="7" name="Objekt 6" hidden="1"/>
          <p:cNvGraphicFramePr>
            <a:graphicFrameLocks noChangeAspect="1"/>
          </p:cNvGraphicFramePr>
          <p:nvPr userDrawn="1">
            <p:custDataLst>
              <p:tags r:id="rId2"/>
            </p:custDataLst>
            <p:extLst>
              <p:ext uri="{D42A27DB-BD31-4B8C-83A1-F6EECF244321}">
                <p14:modId xmlns:p14="http://schemas.microsoft.com/office/powerpoint/2010/main" val="2472055983"/>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318" name="think-cell Folie" r:id="rId4" imgW="530" imgH="531" progId="TCLayout.ActiveDocument.1">
                  <p:embed/>
                </p:oleObj>
              </mc:Choice>
              <mc:Fallback>
                <p:oleObj name="think-cell Folie" r:id="rId4" imgW="530" imgH="531"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grpSp>
        <p:nvGrpSpPr>
          <p:cNvPr id="4" name="Gruppieren 3"/>
          <p:cNvGrpSpPr/>
          <p:nvPr userDrawn="1"/>
        </p:nvGrpSpPr>
        <p:grpSpPr>
          <a:xfrm>
            <a:off x="168166" y="0"/>
            <a:ext cx="12192000" cy="6858000"/>
            <a:chOff x="168166" y="0"/>
            <a:chExt cx="12192000" cy="6858000"/>
          </a:xfrm>
        </p:grpSpPr>
        <p:pic>
          <p:nvPicPr>
            <p:cNvPr id="5" name="Picture 6"/>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68166" y="0"/>
              <a:ext cx="12192000" cy="6858000"/>
            </a:xfrm>
            <a:prstGeom prst="rect">
              <a:avLst/>
            </a:prstGeom>
          </p:spPr>
        </p:pic>
        <p:sp>
          <p:nvSpPr>
            <p:cNvPr id="6" name="object 3"/>
            <p:cNvSpPr/>
            <p:nvPr/>
          </p:nvSpPr>
          <p:spPr>
            <a:xfrm>
              <a:off x="168166" y="0"/>
              <a:ext cx="12027208" cy="6858000"/>
            </a:xfrm>
            <a:custGeom>
              <a:avLst/>
              <a:gdLst/>
              <a:ahLst/>
              <a:cxnLst/>
              <a:rect l="l" t="t" r="r" b="b"/>
              <a:pathLst>
                <a:path w="1742046" h="7772400">
                  <a:moveTo>
                    <a:pt x="0" y="7772400"/>
                  </a:moveTo>
                  <a:lnTo>
                    <a:pt x="1742046" y="7772400"/>
                  </a:lnTo>
                  <a:lnTo>
                    <a:pt x="1742046" y="0"/>
                  </a:lnTo>
                  <a:lnTo>
                    <a:pt x="0" y="0"/>
                  </a:lnTo>
                  <a:lnTo>
                    <a:pt x="0" y="7772400"/>
                  </a:lnTo>
                  <a:close/>
                </a:path>
              </a:pathLst>
            </a:custGeom>
            <a:solidFill>
              <a:srgbClr val="000000">
                <a:alpha val="58039"/>
              </a:srgbClr>
            </a:solidFill>
          </p:spPr>
          <p:txBody>
            <a:bodyPr wrap="square" lIns="0" tIns="0" rIns="0" bIns="0" rtlCol="0">
              <a:noAutofit/>
            </a:bodyPr>
            <a:lstStyle/>
            <a:p>
              <a:endParaRPr dirty="0">
                <a:solidFill>
                  <a:srgbClr val="000000"/>
                </a:solidFill>
              </a:endParaRPr>
            </a:p>
          </p:txBody>
        </p:sp>
      </p:grpSp>
      <p:sp>
        <p:nvSpPr>
          <p:cNvPr id="3" name="Title 2"/>
          <p:cNvSpPr>
            <a:spLocks noGrp="1"/>
          </p:cNvSpPr>
          <p:nvPr>
            <p:ph type="title"/>
          </p:nvPr>
        </p:nvSpPr>
        <p:spPr>
          <a:xfrm>
            <a:off x="998399" y="431799"/>
            <a:ext cx="10201414" cy="533401"/>
          </a:xfrm>
        </p:spPr>
        <p:txBody>
          <a:bodyPr/>
          <a:lstStyle/>
          <a:p>
            <a:r>
              <a:rPr lang="en-US" dirty="0"/>
              <a:t>Click to edit Master title style</a:t>
            </a:r>
            <a:endParaRPr lang="en-GB" dirty="0"/>
          </a:p>
        </p:txBody>
      </p:sp>
    </p:spTree>
    <p:extLst>
      <p:ext uri="{BB962C8B-B14F-4D97-AF65-F5344CB8AC3E}">
        <p14:creationId xmlns:p14="http://schemas.microsoft.com/office/powerpoint/2010/main" val="3422917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DIVIDER V5">
    <p:bg>
      <p:bgPr>
        <a:solidFill>
          <a:srgbClr val="BC204B">
            <a:alpha val="90000"/>
          </a:srgbClr>
        </a:solidFill>
        <a:effectLst/>
      </p:bgPr>
    </p:bg>
    <p:spTree>
      <p:nvGrpSpPr>
        <p:cNvPr id="1" name=""/>
        <p:cNvGrpSpPr/>
        <p:nvPr/>
      </p:nvGrpSpPr>
      <p:grpSpPr>
        <a:xfrm>
          <a:off x="0" y="0"/>
          <a:ext cx="0" cy="0"/>
          <a:chOff x="0" y="0"/>
          <a:chExt cx="0" cy="0"/>
        </a:xfrm>
      </p:grpSpPr>
      <p:pic>
        <p:nvPicPr>
          <p:cNvPr id="8" name="Grafik 7"/>
          <p:cNvPicPr>
            <a:picLocks noChangeAspect="1"/>
          </p:cNvPicPr>
          <p:nvPr userDrawn="1"/>
        </p:nvPicPr>
        <p:blipFill rotWithShape="1">
          <a:blip r:embed="rId2" cstate="print">
            <a:extLst>
              <a:ext uri="{28A0092B-C50C-407E-A947-70E740481C1C}">
                <a14:useLocalDpi xmlns:a14="http://schemas.microsoft.com/office/drawing/2010/main" val="0"/>
              </a:ext>
            </a:extLst>
          </a:blip>
          <a:srcRect t="11415" b="8381"/>
          <a:stretch/>
        </p:blipFill>
        <p:spPr>
          <a:xfrm>
            <a:off x="101093" y="-1"/>
            <a:ext cx="12090907" cy="6855615"/>
          </a:xfrm>
          <a:prstGeom prst="rect">
            <a:avLst/>
          </a:prstGeom>
        </p:spPr>
      </p:pic>
      <p:sp>
        <p:nvSpPr>
          <p:cNvPr id="2" name="Rechteck 1"/>
          <p:cNvSpPr/>
          <p:nvPr userDrawn="1"/>
        </p:nvSpPr>
        <p:spPr>
          <a:xfrm>
            <a:off x="0" y="-1"/>
            <a:ext cx="4084966" cy="6855615"/>
          </a:xfrm>
          <a:prstGeom prst="rect">
            <a:avLst/>
          </a:prstGeom>
          <a:solidFill>
            <a:srgbClr val="CF2354"/>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de-DE" sz="1500" dirty="0" err="1" smtClean="0">
              <a:solidFill>
                <a:schemeClr val="bg1"/>
              </a:solidFill>
            </a:endParaRPr>
          </a:p>
        </p:txBody>
      </p:sp>
      <p:sp>
        <p:nvSpPr>
          <p:cNvPr id="7" name="Title 1"/>
          <p:cNvSpPr>
            <a:spLocks noGrp="1"/>
          </p:cNvSpPr>
          <p:nvPr>
            <p:ph type="ctrTitle"/>
          </p:nvPr>
        </p:nvSpPr>
        <p:spPr>
          <a:xfrm>
            <a:off x="506566" y="431799"/>
            <a:ext cx="3240000" cy="4672764"/>
          </a:xfrm>
        </p:spPr>
        <p:txBody>
          <a:bodyPr anchor="b" anchorCtr="0"/>
          <a:lstStyle>
            <a:lvl1pPr algn="l">
              <a:defRPr sz="6000" baseline="0">
                <a:solidFill>
                  <a:schemeClr val="bg1"/>
                </a:solidFill>
              </a:defRPr>
            </a:lvl1pPr>
          </a:lstStyle>
          <a:p>
            <a:r>
              <a:rPr lang="en-US" dirty="0"/>
              <a:t>Click to edit Master title style</a:t>
            </a:r>
          </a:p>
        </p:txBody>
      </p:sp>
      <p:sp>
        <p:nvSpPr>
          <p:cNvPr id="6" name="Text Placeholder 3"/>
          <p:cNvSpPr>
            <a:spLocks noGrp="1"/>
          </p:cNvSpPr>
          <p:nvPr>
            <p:ph type="body" sz="quarter" idx="11"/>
          </p:nvPr>
        </p:nvSpPr>
        <p:spPr>
          <a:xfrm>
            <a:off x="506566" y="5390900"/>
            <a:ext cx="3240000" cy="658208"/>
          </a:xfrm>
        </p:spPr>
        <p:txBody>
          <a:bodyPr/>
          <a:lstStyle>
            <a:lvl1pPr>
              <a:defRPr sz="200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dirty="0"/>
              <a:t>Click to edit Master text styles</a:t>
            </a:r>
          </a:p>
        </p:txBody>
      </p:sp>
      <p:sp>
        <p:nvSpPr>
          <p:cNvPr id="5" name="Rectangle 4"/>
          <p:cNvSpPr/>
          <p:nvPr userDrawn="1"/>
        </p:nvSpPr>
        <p:spPr>
          <a:xfrm>
            <a:off x="0" y="0"/>
            <a:ext cx="168166" cy="6858000"/>
          </a:xfrm>
          <a:prstGeom prst="rect">
            <a:avLst/>
          </a:prstGeom>
          <a:solidFill>
            <a:srgbClr val="BC204B"/>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endParaRPr lang="en-SG" sz="1500" dirty="0" err="1">
              <a:solidFill>
                <a:prstClr val="white"/>
              </a:solidFill>
            </a:endParaRPr>
          </a:p>
        </p:txBody>
      </p:sp>
    </p:spTree>
    <p:extLst>
      <p:ext uri="{BB962C8B-B14F-4D97-AF65-F5344CB8AC3E}">
        <p14:creationId xmlns:p14="http://schemas.microsoft.com/office/powerpoint/2010/main" val="513582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1_DIVIDER V5">
    <p:bg>
      <p:bgPr>
        <a:solidFill>
          <a:srgbClr val="BC204B">
            <a:alpha val="90000"/>
          </a:srgbClr>
        </a:solidFill>
        <a:effectLst/>
      </p:bgPr>
    </p:bg>
    <p:spTree>
      <p:nvGrpSpPr>
        <p:cNvPr id="1" name=""/>
        <p:cNvGrpSpPr/>
        <p:nvPr/>
      </p:nvGrpSpPr>
      <p:grpSpPr>
        <a:xfrm>
          <a:off x="0" y="0"/>
          <a:ext cx="0" cy="0"/>
          <a:chOff x="0" y="0"/>
          <a:chExt cx="0" cy="0"/>
        </a:xfrm>
      </p:grpSpPr>
      <p:pic>
        <p:nvPicPr>
          <p:cNvPr id="9" name="Grafik 8"/>
          <p:cNvPicPr>
            <a:picLocks noChangeAspect="1"/>
          </p:cNvPicPr>
          <p:nvPr userDrawn="1"/>
        </p:nvPicPr>
        <p:blipFill rotWithShape="1">
          <a:blip r:embed="rId2" cstate="print">
            <a:extLst>
              <a:ext uri="{28A0092B-C50C-407E-A947-70E740481C1C}">
                <a14:useLocalDpi xmlns:a14="http://schemas.microsoft.com/office/drawing/2010/main" val="0"/>
              </a:ext>
            </a:extLst>
          </a:blip>
          <a:srcRect b="19564"/>
          <a:stretch/>
        </p:blipFill>
        <p:spPr>
          <a:xfrm>
            <a:off x="141890" y="5756"/>
            <a:ext cx="12050110" cy="6852244"/>
          </a:xfrm>
          <a:prstGeom prst="rect">
            <a:avLst/>
          </a:prstGeom>
        </p:spPr>
      </p:pic>
      <p:sp>
        <p:nvSpPr>
          <p:cNvPr id="2" name="Rechteck 1"/>
          <p:cNvSpPr/>
          <p:nvPr userDrawn="1"/>
        </p:nvSpPr>
        <p:spPr>
          <a:xfrm>
            <a:off x="0" y="-1"/>
            <a:ext cx="4084966" cy="6855615"/>
          </a:xfrm>
          <a:prstGeom prst="rect">
            <a:avLst/>
          </a:prstGeom>
          <a:solidFill>
            <a:srgbClr val="CF2354"/>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de-DE" sz="1500" dirty="0" err="1" smtClean="0">
              <a:solidFill>
                <a:schemeClr val="bg1"/>
              </a:solidFill>
            </a:endParaRPr>
          </a:p>
        </p:txBody>
      </p:sp>
      <p:sp>
        <p:nvSpPr>
          <p:cNvPr id="7" name="Title 1"/>
          <p:cNvSpPr>
            <a:spLocks noGrp="1"/>
          </p:cNvSpPr>
          <p:nvPr>
            <p:ph type="ctrTitle"/>
          </p:nvPr>
        </p:nvSpPr>
        <p:spPr>
          <a:xfrm>
            <a:off x="506566" y="431799"/>
            <a:ext cx="3240000" cy="4672764"/>
          </a:xfrm>
        </p:spPr>
        <p:txBody>
          <a:bodyPr anchor="b" anchorCtr="0"/>
          <a:lstStyle>
            <a:lvl1pPr algn="l">
              <a:defRPr sz="6000" baseline="0">
                <a:solidFill>
                  <a:schemeClr val="bg1"/>
                </a:solidFill>
              </a:defRPr>
            </a:lvl1pPr>
          </a:lstStyle>
          <a:p>
            <a:r>
              <a:rPr lang="en-US" dirty="0"/>
              <a:t>Click to edit Master title style</a:t>
            </a:r>
          </a:p>
        </p:txBody>
      </p:sp>
      <p:sp>
        <p:nvSpPr>
          <p:cNvPr id="6" name="Text Placeholder 3"/>
          <p:cNvSpPr>
            <a:spLocks noGrp="1"/>
          </p:cNvSpPr>
          <p:nvPr>
            <p:ph type="body" sz="quarter" idx="11"/>
          </p:nvPr>
        </p:nvSpPr>
        <p:spPr>
          <a:xfrm>
            <a:off x="506566" y="5390900"/>
            <a:ext cx="3240000" cy="658208"/>
          </a:xfrm>
        </p:spPr>
        <p:txBody>
          <a:bodyPr/>
          <a:lstStyle>
            <a:lvl1pPr>
              <a:defRPr sz="200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dirty="0"/>
              <a:t>Click to edit Master text styles</a:t>
            </a:r>
          </a:p>
        </p:txBody>
      </p:sp>
      <p:sp>
        <p:nvSpPr>
          <p:cNvPr id="5" name="Rectangle 4"/>
          <p:cNvSpPr/>
          <p:nvPr userDrawn="1"/>
        </p:nvSpPr>
        <p:spPr>
          <a:xfrm>
            <a:off x="0" y="0"/>
            <a:ext cx="168166" cy="6858000"/>
          </a:xfrm>
          <a:prstGeom prst="rect">
            <a:avLst/>
          </a:prstGeom>
          <a:solidFill>
            <a:srgbClr val="BC204B"/>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endParaRPr lang="en-SG" sz="1500" dirty="0" err="1">
              <a:solidFill>
                <a:prstClr val="white"/>
              </a:solidFill>
            </a:endParaRPr>
          </a:p>
        </p:txBody>
      </p:sp>
    </p:spTree>
    <p:extLst>
      <p:ext uri="{BB962C8B-B14F-4D97-AF65-F5344CB8AC3E}">
        <p14:creationId xmlns:p14="http://schemas.microsoft.com/office/powerpoint/2010/main" val="1272353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3" name="Title 2"/>
          <p:cNvSpPr>
            <a:spLocks noGrp="1"/>
          </p:cNvSpPr>
          <p:nvPr>
            <p:ph type="title"/>
          </p:nvPr>
        </p:nvSpPr>
        <p:spPr>
          <a:xfrm>
            <a:off x="998399" y="431799"/>
            <a:ext cx="10201414" cy="533401"/>
          </a:xfrm>
        </p:spPr>
        <p:txBody>
          <a:bodyPr/>
          <a:lstStyle/>
          <a:p>
            <a:r>
              <a:rPr lang="en-US" dirty="0"/>
              <a:t>Click to edit Master title style</a:t>
            </a:r>
            <a:endParaRPr lang="en-GB" dirty="0"/>
          </a:p>
        </p:txBody>
      </p:sp>
      <p:sp>
        <p:nvSpPr>
          <p:cNvPr id="4" name="Slide Number Placeholder 1"/>
          <p:cNvSpPr>
            <a:spLocks noGrp="1"/>
          </p:cNvSpPr>
          <p:nvPr>
            <p:ph type="sldNum" sz="quarter" idx="4"/>
          </p:nvPr>
        </p:nvSpPr>
        <p:spPr>
          <a:xfrm>
            <a:off x="8282752" y="6254658"/>
            <a:ext cx="2914919" cy="200383"/>
          </a:xfrm>
          <a:prstGeom prst="rect">
            <a:avLst/>
          </a:prstGeom>
        </p:spPr>
        <p:txBody>
          <a:bodyPr lIns="0" tIns="0" rIns="0" bIns="0" anchor="ctr" anchorCtr="0"/>
          <a:lstStyle>
            <a:lvl1pPr>
              <a:defRPr sz="1000">
                <a:solidFill>
                  <a:schemeClr val="bg1"/>
                </a:solidFill>
              </a:defRPr>
            </a:lvl1pPr>
          </a:lstStyle>
          <a:p>
            <a:pPr algn="r"/>
            <a:fld id="{726135C5-753E-4C3F-B821-E087980A61A6}" type="slidenum">
              <a:rPr lang="en-GB" smtClean="0"/>
              <a:pPr algn="r"/>
              <a:t>‹#›</a:t>
            </a:fld>
            <a:endParaRPr lang="en-GB" dirty="0"/>
          </a:p>
        </p:txBody>
      </p:sp>
    </p:spTree>
    <p:extLst>
      <p:ext uri="{BB962C8B-B14F-4D97-AF65-F5344CB8AC3E}">
        <p14:creationId xmlns:p14="http://schemas.microsoft.com/office/powerpoint/2010/main" val="1478659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3" name="Title 2"/>
          <p:cNvSpPr>
            <a:spLocks noGrp="1"/>
          </p:cNvSpPr>
          <p:nvPr>
            <p:ph type="title"/>
          </p:nvPr>
        </p:nvSpPr>
        <p:spPr>
          <a:xfrm>
            <a:off x="998399" y="431799"/>
            <a:ext cx="10201414" cy="533401"/>
          </a:xfrm>
        </p:spPr>
        <p:txBody>
          <a:bodyPr/>
          <a:lstStyle/>
          <a:p>
            <a:r>
              <a:rPr lang="en-US" dirty="0"/>
              <a:t>Click to edit Master title style</a:t>
            </a:r>
            <a:endParaRPr lang="en-GB" dirty="0"/>
          </a:p>
        </p:txBody>
      </p:sp>
      <p:sp>
        <p:nvSpPr>
          <p:cNvPr id="4" name="Slide Number Placeholder 1"/>
          <p:cNvSpPr>
            <a:spLocks noGrp="1"/>
          </p:cNvSpPr>
          <p:nvPr>
            <p:ph type="sldNum" sz="quarter" idx="4"/>
          </p:nvPr>
        </p:nvSpPr>
        <p:spPr>
          <a:xfrm>
            <a:off x="8282752" y="6254658"/>
            <a:ext cx="2914919" cy="200383"/>
          </a:xfrm>
          <a:prstGeom prst="rect">
            <a:avLst/>
          </a:prstGeom>
        </p:spPr>
        <p:txBody>
          <a:bodyPr lIns="0" tIns="0" rIns="0" bIns="0" anchor="ctr" anchorCtr="0"/>
          <a:lstStyle>
            <a:lvl1pPr>
              <a:defRPr sz="1000">
                <a:solidFill>
                  <a:schemeClr val="bg1"/>
                </a:solidFill>
              </a:defRPr>
            </a:lvl1pPr>
          </a:lstStyle>
          <a:p>
            <a:pPr algn="r"/>
            <a:fld id="{726135C5-753E-4C3F-B821-E087980A61A6}" type="slidenum">
              <a:rPr lang="en-GB" smtClean="0"/>
              <a:pPr algn="r"/>
              <a:t>‹#›</a:t>
            </a:fld>
            <a:endParaRPr lang="en-GB" dirty="0"/>
          </a:p>
        </p:txBody>
      </p:sp>
      <p:grpSp>
        <p:nvGrpSpPr>
          <p:cNvPr id="5" name="Gruppieren 4"/>
          <p:cNvGrpSpPr/>
          <p:nvPr userDrawn="1"/>
        </p:nvGrpSpPr>
        <p:grpSpPr>
          <a:xfrm>
            <a:off x="-2195232" y="4239075"/>
            <a:ext cx="7484789" cy="7490483"/>
            <a:chOff x="7959001" y="4421480"/>
            <a:chExt cx="4643562" cy="4647091"/>
          </a:xfrm>
        </p:grpSpPr>
        <p:grpSp>
          <p:nvGrpSpPr>
            <p:cNvPr id="6" name="Gruppieren 5"/>
            <p:cNvGrpSpPr/>
            <p:nvPr userDrawn="1"/>
          </p:nvGrpSpPr>
          <p:grpSpPr>
            <a:xfrm>
              <a:off x="7959001" y="4421480"/>
              <a:ext cx="4643562" cy="4647091"/>
              <a:chOff x="7958993" y="4421480"/>
              <a:chExt cx="4643557" cy="4647090"/>
            </a:xfrm>
          </p:grpSpPr>
          <p:sp>
            <p:nvSpPr>
              <p:cNvPr id="10" name="AutoShape 113"/>
              <p:cNvSpPr>
                <a:spLocks/>
              </p:cNvSpPr>
              <p:nvPr/>
            </p:nvSpPr>
            <p:spPr bwMode="auto">
              <a:xfrm>
                <a:off x="7958993" y="4427666"/>
                <a:ext cx="4643557" cy="4640904"/>
              </a:xfrm>
              <a:custGeom>
                <a:avLst/>
                <a:gdLst>
                  <a:gd name="T0" fmla="*/ 75 w 21600"/>
                  <a:gd name="T1" fmla="*/ 38 h 21600"/>
                  <a:gd name="T2" fmla="*/ 38 w 21600"/>
                  <a:gd name="T3" fmla="*/ 75 h 21600"/>
                  <a:gd name="T4" fmla="*/ 0 w 21600"/>
                  <a:gd name="T5" fmla="*/ 38 h 21600"/>
                  <a:gd name="T6" fmla="*/ 38 w 21600"/>
                  <a:gd name="T7" fmla="*/ 0 h 21600"/>
                  <a:gd name="T8" fmla="*/ 75 w 21600"/>
                  <a:gd name="T9" fmla="*/ 38 h 21600"/>
                  <a:gd name="T10" fmla="*/ 75 w 21600"/>
                  <a:gd name="T11" fmla="*/ 38 h 216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600" h="2160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close/>
                    <a:moveTo>
                      <a:pt x="21600" y="10800"/>
                    </a:moveTo>
                  </a:path>
                </a:pathLst>
              </a:custGeom>
              <a:solidFill>
                <a:schemeClr val="tx1">
                  <a:lumMod val="75000"/>
                  <a:lumOff val="25000"/>
                </a:schemeClr>
              </a:solidFill>
              <a:ln w="12700" cap="flat">
                <a:solidFill>
                  <a:schemeClr val="tx1">
                    <a:alpha val="0"/>
                  </a:schemeClr>
                </a:solidFill>
                <a:prstDash val="solid"/>
                <a:miter lim="800000"/>
                <a:headEnd type="none" w="med" len="med"/>
                <a:tailEnd type="none" w="med" len="med"/>
              </a:ln>
            </p:spPr>
            <p:txBody>
              <a:bodyPr lIns="0" tIns="0" rIns="0" bIns="0"/>
              <a:lstStyle/>
              <a:p>
                <a:pPr algn="ctr" fontAlgn="base">
                  <a:spcBef>
                    <a:spcPct val="0"/>
                  </a:spcBef>
                  <a:spcAft>
                    <a:spcPct val="0"/>
                  </a:spcAft>
                </a:pPr>
                <a:endParaRPr lang="en-US" sz="1300">
                  <a:solidFill>
                    <a:srgbClr val="000000"/>
                  </a:solidFill>
                  <a:sym typeface="Gill Sans" charset="0"/>
                </a:endParaRPr>
              </a:p>
            </p:txBody>
          </p:sp>
          <p:sp>
            <p:nvSpPr>
              <p:cNvPr id="11" name="AutoShape 121"/>
              <p:cNvSpPr>
                <a:spLocks/>
              </p:cNvSpPr>
              <p:nvPr/>
            </p:nvSpPr>
            <p:spPr bwMode="auto">
              <a:xfrm>
                <a:off x="8640307" y="4421480"/>
                <a:ext cx="3866681" cy="1693554"/>
              </a:xfrm>
              <a:custGeom>
                <a:avLst/>
                <a:gdLst>
                  <a:gd name="T0" fmla="*/ 15 w 21600"/>
                  <a:gd name="T1" fmla="*/ 0 h 20193"/>
                  <a:gd name="T2" fmla="*/ 1 w 21600"/>
                  <a:gd name="T3" fmla="*/ 1 h 20193"/>
                  <a:gd name="T4" fmla="*/ 0 w 21600"/>
                  <a:gd name="T5" fmla="*/ 1 h 20193"/>
                  <a:gd name="T6" fmla="*/ 0 w 21600"/>
                  <a:gd name="T7" fmla="*/ 1 h 20193"/>
                  <a:gd name="T8" fmla="*/ 1 w 21600"/>
                  <a:gd name="T9" fmla="*/ 1 h 20193"/>
                  <a:gd name="T10" fmla="*/ 3 w 21600"/>
                  <a:gd name="T11" fmla="*/ 1 h 20193"/>
                  <a:gd name="T12" fmla="*/ 4 w 21600"/>
                  <a:gd name="T13" fmla="*/ 1 h 20193"/>
                  <a:gd name="T14" fmla="*/ 5 w 21600"/>
                  <a:gd name="T15" fmla="*/ 1 h 20193"/>
                  <a:gd name="T16" fmla="*/ 5 w 21600"/>
                  <a:gd name="T17" fmla="*/ 1 h 20193"/>
                  <a:gd name="T18" fmla="*/ 8 w 21600"/>
                  <a:gd name="T19" fmla="*/ 1 h 20193"/>
                  <a:gd name="T20" fmla="*/ 8 w 21600"/>
                  <a:gd name="T21" fmla="*/ 1 h 20193"/>
                  <a:gd name="T22" fmla="*/ 12 w 21600"/>
                  <a:gd name="T23" fmla="*/ 1 h 20193"/>
                  <a:gd name="T24" fmla="*/ 12 w 21600"/>
                  <a:gd name="T25" fmla="*/ 1 h 20193"/>
                  <a:gd name="T26" fmla="*/ 13 w 21600"/>
                  <a:gd name="T27" fmla="*/ 1 h 20193"/>
                  <a:gd name="T28" fmla="*/ 17 w 21600"/>
                  <a:gd name="T29" fmla="*/ 1 h 20193"/>
                  <a:gd name="T30" fmla="*/ 18 w 21600"/>
                  <a:gd name="T31" fmla="*/ 1 h 20193"/>
                  <a:gd name="T32" fmla="*/ 19 w 21600"/>
                  <a:gd name="T33" fmla="*/ 1 h 20193"/>
                  <a:gd name="T34" fmla="*/ 21 w 21600"/>
                  <a:gd name="T35" fmla="*/ 1 h 20193"/>
                  <a:gd name="T36" fmla="*/ 24 w 21600"/>
                  <a:gd name="T37" fmla="*/ 2 h 20193"/>
                  <a:gd name="T38" fmla="*/ 28 w 21600"/>
                  <a:gd name="T39" fmla="*/ 1 h 20193"/>
                  <a:gd name="T40" fmla="*/ 29 w 21600"/>
                  <a:gd name="T41" fmla="*/ 1 h 20193"/>
                  <a:gd name="T42" fmla="*/ 31 w 21600"/>
                  <a:gd name="T43" fmla="*/ 1 h 20193"/>
                  <a:gd name="T44" fmla="*/ 34 w 21600"/>
                  <a:gd name="T45" fmla="*/ 1 h 20193"/>
                  <a:gd name="T46" fmla="*/ 35 w 21600"/>
                  <a:gd name="T47" fmla="*/ 2 h 20193"/>
                  <a:gd name="T48" fmla="*/ 36 w 21600"/>
                  <a:gd name="T49" fmla="*/ 2 h 20193"/>
                  <a:gd name="T50" fmla="*/ 15 w 21600"/>
                  <a:gd name="T51" fmla="*/ 0 h 20193"/>
                  <a:gd name="T52" fmla="*/ 15 w 21600"/>
                  <a:gd name="T53" fmla="*/ 0 h 20193"/>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21600" h="20193">
                    <a:moveTo>
                      <a:pt x="9210" y="0"/>
                    </a:moveTo>
                    <a:cubicBezTo>
                      <a:pt x="5813" y="0"/>
                      <a:pt x="2722" y="2786"/>
                      <a:pt x="409" y="7344"/>
                    </a:cubicBezTo>
                    <a:lnTo>
                      <a:pt x="0" y="11170"/>
                    </a:lnTo>
                    <a:lnTo>
                      <a:pt x="0" y="13184"/>
                    </a:lnTo>
                    <a:lnTo>
                      <a:pt x="812" y="13184"/>
                    </a:lnTo>
                    <a:lnTo>
                      <a:pt x="2111" y="13184"/>
                    </a:lnTo>
                    <a:cubicBezTo>
                      <a:pt x="2111" y="13184"/>
                      <a:pt x="2431" y="12632"/>
                      <a:pt x="2592" y="13184"/>
                    </a:cubicBezTo>
                    <a:cubicBezTo>
                      <a:pt x="2752" y="13735"/>
                      <a:pt x="2672" y="12880"/>
                      <a:pt x="2752" y="13735"/>
                    </a:cubicBezTo>
                    <a:cubicBezTo>
                      <a:pt x="2832" y="14590"/>
                      <a:pt x="1630" y="14077"/>
                      <a:pt x="2832" y="14590"/>
                    </a:cubicBezTo>
                    <a:cubicBezTo>
                      <a:pt x="3832" y="15016"/>
                      <a:pt x="4443" y="14734"/>
                      <a:pt x="4621" y="14627"/>
                    </a:cubicBezTo>
                    <a:cubicBezTo>
                      <a:pt x="4719" y="14670"/>
                      <a:pt x="4865" y="14732"/>
                      <a:pt x="5077" y="14818"/>
                    </a:cubicBezTo>
                    <a:cubicBezTo>
                      <a:pt x="6200" y="15274"/>
                      <a:pt x="7095" y="15114"/>
                      <a:pt x="6961" y="15802"/>
                    </a:cubicBezTo>
                    <a:cubicBezTo>
                      <a:pt x="6828" y="16490"/>
                      <a:pt x="6386" y="16300"/>
                      <a:pt x="6974" y="16984"/>
                    </a:cubicBezTo>
                    <a:cubicBezTo>
                      <a:pt x="7563" y="17668"/>
                      <a:pt x="5639" y="17497"/>
                      <a:pt x="7563" y="17668"/>
                    </a:cubicBezTo>
                    <a:cubicBezTo>
                      <a:pt x="9487" y="17839"/>
                      <a:pt x="9968" y="18010"/>
                      <a:pt x="10209" y="17668"/>
                    </a:cubicBezTo>
                    <a:cubicBezTo>
                      <a:pt x="10449" y="17326"/>
                      <a:pt x="10610" y="16471"/>
                      <a:pt x="11011" y="16471"/>
                    </a:cubicBezTo>
                    <a:cubicBezTo>
                      <a:pt x="11412" y="16471"/>
                      <a:pt x="10289" y="15958"/>
                      <a:pt x="11412" y="16471"/>
                    </a:cubicBezTo>
                    <a:cubicBezTo>
                      <a:pt x="12534" y="16984"/>
                      <a:pt x="11813" y="16695"/>
                      <a:pt x="12775" y="17865"/>
                    </a:cubicBezTo>
                    <a:cubicBezTo>
                      <a:pt x="13737" y="19035"/>
                      <a:pt x="12133" y="21600"/>
                      <a:pt x="14298" y="19206"/>
                    </a:cubicBezTo>
                    <a:cubicBezTo>
                      <a:pt x="16463" y="16813"/>
                      <a:pt x="15902" y="17497"/>
                      <a:pt x="16463" y="16813"/>
                    </a:cubicBezTo>
                    <a:cubicBezTo>
                      <a:pt x="17024" y="16129"/>
                      <a:pt x="16320" y="15445"/>
                      <a:pt x="17113" y="15616"/>
                    </a:cubicBezTo>
                    <a:cubicBezTo>
                      <a:pt x="17906" y="15787"/>
                      <a:pt x="16463" y="13906"/>
                      <a:pt x="18387" y="15787"/>
                    </a:cubicBezTo>
                    <a:cubicBezTo>
                      <a:pt x="20312" y="17668"/>
                      <a:pt x="19590" y="15958"/>
                      <a:pt x="20312" y="17668"/>
                    </a:cubicBezTo>
                    <a:cubicBezTo>
                      <a:pt x="21033" y="19377"/>
                      <a:pt x="19750" y="19207"/>
                      <a:pt x="21033" y="19377"/>
                    </a:cubicBezTo>
                    <a:cubicBezTo>
                      <a:pt x="21262" y="19408"/>
                      <a:pt x="21447" y="19433"/>
                      <a:pt x="21600" y="19451"/>
                    </a:cubicBezTo>
                    <a:cubicBezTo>
                      <a:pt x="19960" y="8183"/>
                      <a:pt x="15033" y="0"/>
                      <a:pt x="9210" y="0"/>
                    </a:cubicBezTo>
                    <a:close/>
                    <a:moveTo>
                      <a:pt x="9210" y="0"/>
                    </a:moveTo>
                  </a:path>
                </a:pathLst>
              </a:custGeom>
              <a:solidFill>
                <a:schemeClr val="tx1">
                  <a:lumMod val="90000"/>
                  <a:lumOff val="10000"/>
                </a:schemeClr>
              </a:solidFill>
              <a:ln>
                <a:noFill/>
              </a:ln>
              <a:effectLst>
                <a:outerShdw blurRad="50800" dist="50800" dir="5400000" algn="ctr" rotWithShape="0">
                  <a:schemeClr val="tx1"/>
                </a:outerShdw>
              </a:effectLst>
              <a:extLs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lstStyle/>
              <a:p>
                <a:pPr algn="ctr" fontAlgn="base">
                  <a:spcBef>
                    <a:spcPct val="0"/>
                  </a:spcBef>
                  <a:spcAft>
                    <a:spcPct val="0"/>
                  </a:spcAft>
                </a:pPr>
                <a:endParaRPr lang="en-US" sz="1300" dirty="0">
                  <a:solidFill>
                    <a:srgbClr val="000000"/>
                  </a:solidFill>
                  <a:sym typeface="Gill Sans" charset="0"/>
                </a:endParaRPr>
              </a:p>
            </p:txBody>
          </p:sp>
        </p:grpSp>
        <p:sp>
          <p:nvSpPr>
            <p:cNvPr id="7" name="AutoShape 119"/>
            <p:cNvSpPr>
              <a:spLocks/>
            </p:cNvSpPr>
            <p:nvPr/>
          </p:nvSpPr>
          <p:spPr bwMode="auto">
            <a:xfrm>
              <a:off x="9953396" y="6134499"/>
              <a:ext cx="715824" cy="642383"/>
            </a:xfrm>
            <a:custGeom>
              <a:avLst/>
              <a:gdLst>
                <a:gd name="T0" fmla="*/ 0 w 20046"/>
                <a:gd name="T1" fmla="*/ 0 h 20332"/>
                <a:gd name="T2" fmla="*/ 0 w 20046"/>
                <a:gd name="T3" fmla="*/ 0 h 20332"/>
                <a:gd name="T4" fmla="*/ 0 w 20046"/>
                <a:gd name="T5" fmla="*/ 0 h 20332"/>
                <a:gd name="T6" fmla="*/ 0 w 20046"/>
                <a:gd name="T7" fmla="*/ 0 h 20332"/>
                <a:gd name="T8" fmla="*/ 0 w 20046"/>
                <a:gd name="T9" fmla="*/ 0 h 20332"/>
                <a:gd name="T10" fmla="*/ 0 w 20046"/>
                <a:gd name="T11" fmla="*/ 0 h 20332"/>
                <a:gd name="T12" fmla="*/ 0 w 20046"/>
                <a:gd name="T13" fmla="*/ 0 h 20332"/>
                <a:gd name="T14" fmla="*/ 0 w 20046"/>
                <a:gd name="T15" fmla="*/ 0 h 20332"/>
                <a:gd name="T16" fmla="*/ 0 w 20046"/>
                <a:gd name="T17" fmla="*/ 0 h 20332"/>
                <a:gd name="T18" fmla="*/ 0 w 20046"/>
                <a:gd name="T19" fmla="*/ 0 h 20332"/>
                <a:gd name="T20" fmla="*/ 0 w 20046"/>
                <a:gd name="T21" fmla="*/ 0 h 20332"/>
                <a:gd name="T22" fmla="*/ 0 w 20046"/>
                <a:gd name="T23" fmla="*/ 0 h 2033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0046" h="20332">
                  <a:moveTo>
                    <a:pt x="337" y="0"/>
                  </a:moveTo>
                  <a:cubicBezTo>
                    <a:pt x="337" y="0"/>
                    <a:pt x="-422" y="9543"/>
                    <a:pt x="337" y="11361"/>
                  </a:cubicBezTo>
                  <a:cubicBezTo>
                    <a:pt x="1096" y="13179"/>
                    <a:pt x="3412" y="15104"/>
                    <a:pt x="6317" y="17270"/>
                  </a:cubicBezTo>
                  <a:cubicBezTo>
                    <a:pt x="9223" y="19435"/>
                    <a:pt x="14752" y="21600"/>
                    <a:pt x="16760" y="19435"/>
                  </a:cubicBezTo>
                  <a:cubicBezTo>
                    <a:pt x="18768" y="17270"/>
                    <a:pt x="18236" y="14542"/>
                    <a:pt x="18703" y="13179"/>
                  </a:cubicBezTo>
                  <a:cubicBezTo>
                    <a:pt x="19170" y="11816"/>
                    <a:pt x="21178" y="12725"/>
                    <a:pt x="19170" y="11816"/>
                  </a:cubicBezTo>
                  <a:cubicBezTo>
                    <a:pt x="17162" y="10907"/>
                    <a:pt x="17563" y="12606"/>
                    <a:pt x="14752" y="10166"/>
                  </a:cubicBezTo>
                  <a:cubicBezTo>
                    <a:pt x="11940" y="7726"/>
                    <a:pt x="10023" y="4999"/>
                    <a:pt x="10023" y="4999"/>
                  </a:cubicBezTo>
                  <a:cubicBezTo>
                    <a:pt x="10023" y="4999"/>
                    <a:pt x="11326" y="4544"/>
                    <a:pt x="9223" y="3636"/>
                  </a:cubicBezTo>
                  <a:cubicBezTo>
                    <a:pt x="7121" y="2727"/>
                    <a:pt x="5810" y="1818"/>
                    <a:pt x="4457" y="1818"/>
                  </a:cubicBezTo>
                  <a:cubicBezTo>
                    <a:pt x="3104" y="1818"/>
                    <a:pt x="337" y="0"/>
                    <a:pt x="337" y="0"/>
                  </a:cubicBezTo>
                  <a:close/>
                  <a:moveTo>
                    <a:pt x="337" y="0"/>
                  </a:moveTo>
                </a:path>
              </a:pathLst>
            </a:custGeom>
            <a:solidFill>
              <a:schemeClr val="tx1">
                <a:lumMod val="90000"/>
                <a:lumOff val="10000"/>
              </a:schemeClr>
            </a:solidFill>
            <a:ln>
              <a:noFill/>
            </a:ln>
            <a:effectLst>
              <a:outerShdw blurRad="50800" dist="50800" dir="5400000" algn="ctr" rotWithShape="0">
                <a:srgbClr val="470A68"/>
              </a:outerShdw>
            </a:effectLst>
            <a:extLs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lstStyle/>
            <a:p>
              <a:pPr algn="ctr" fontAlgn="base">
                <a:spcBef>
                  <a:spcPct val="0"/>
                </a:spcBef>
                <a:spcAft>
                  <a:spcPct val="0"/>
                </a:spcAft>
              </a:pPr>
              <a:endParaRPr lang="en-US" sz="1300">
                <a:solidFill>
                  <a:srgbClr val="000000"/>
                </a:solidFill>
                <a:sym typeface="Gill Sans" charset="0"/>
              </a:endParaRPr>
            </a:p>
          </p:txBody>
        </p:sp>
        <p:sp>
          <p:nvSpPr>
            <p:cNvPr id="8" name="AutoShape 120"/>
            <p:cNvSpPr>
              <a:spLocks/>
            </p:cNvSpPr>
            <p:nvPr/>
          </p:nvSpPr>
          <p:spPr bwMode="auto">
            <a:xfrm>
              <a:off x="11011642" y="6805195"/>
              <a:ext cx="445951" cy="249520"/>
            </a:xfrm>
            <a:custGeom>
              <a:avLst/>
              <a:gdLst>
                <a:gd name="T0" fmla="*/ 0 w 18617"/>
                <a:gd name="T1" fmla="*/ 0 h 16230"/>
                <a:gd name="T2" fmla="*/ 0 w 18617"/>
                <a:gd name="T3" fmla="*/ 0 h 16230"/>
                <a:gd name="T4" fmla="*/ 0 w 18617"/>
                <a:gd name="T5" fmla="*/ 0 h 16230"/>
                <a:gd name="T6" fmla="*/ 0 w 18617"/>
                <a:gd name="T7" fmla="*/ 0 h 16230"/>
                <a:gd name="T8" fmla="*/ 0 w 18617"/>
                <a:gd name="T9" fmla="*/ 0 h 16230"/>
                <a:gd name="T10" fmla="*/ 0 w 18617"/>
                <a:gd name="T11" fmla="*/ 0 h 16230"/>
                <a:gd name="T12" fmla="*/ 0 w 18617"/>
                <a:gd name="T13" fmla="*/ 0 h 16230"/>
                <a:gd name="T14" fmla="*/ 0 w 18617"/>
                <a:gd name="T15" fmla="*/ 0 h 16230"/>
                <a:gd name="T16" fmla="*/ 0 w 18617"/>
                <a:gd name="T17" fmla="*/ 0 h 1623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8617" h="16230">
                  <a:moveTo>
                    <a:pt x="7838" y="15777"/>
                  </a:moveTo>
                  <a:cubicBezTo>
                    <a:pt x="7838" y="15777"/>
                    <a:pt x="7815" y="13725"/>
                    <a:pt x="11406" y="15588"/>
                  </a:cubicBezTo>
                  <a:cubicBezTo>
                    <a:pt x="14997" y="17452"/>
                    <a:pt x="18617" y="14665"/>
                    <a:pt x="18617" y="14665"/>
                  </a:cubicBezTo>
                  <a:lnTo>
                    <a:pt x="4822" y="3331"/>
                  </a:lnTo>
                  <a:cubicBezTo>
                    <a:pt x="4822" y="3331"/>
                    <a:pt x="3026" y="-4148"/>
                    <a:pt x="2428" y="3308"/>
                  </a:cubicBezTo>
                  <a:cubicBezTo>
                    <a:pt x="1829" y="10764"/>
                    <a:pt x="1231" y="6281"/>
                    <a:pt x="1829" y="10941"/>
                  </a:cubicBezTo>
                  <a:cubicBezTo>
                    <a:pt x="2428" y="15600"/>
                    <a:pt x="-2983" y="15777"/>
                    <a:pt x="2428" y="15777"/>
                  </a:cubicBezTo>
                  <a:cubicBezTo>
                    <a:pt x="7838" y="15777"/>
                    <a:pt x="7838" y="15777"/>
                    <a:pt x="7838" y="15777"/>
                  </a:cubicBezTo>
                  <a:close/>
                  <a:moveTo>
                    <a:pt x="7838" y="15777"/>
                  </a:moveTo>
                </a:path>
              </a:pathLst>
            </a:custGeom>
            <a:solidFill>
              <a:srgbClr val="6D2077"/>
            </a:solidFill>
            <a:ln>
              <a:noFill/>
            </a:ln>
            <a:effectLst>
              <a:outerShdw blurRad="50800" dist="50800" dir="5400000" algn="ctr" rotWithShape="0">
                <a:srgbClr val="470A68"/>
              </a:outerShdw>
            </a:effectLst>
            <a:extLs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lstStyle/>
            <a:p>
              <a:pPr algn="ctr" fontAlgn="base">
                <a:spcBef>
                  <a:spcPct val="0"/>
                </a:spcBef>
                <a:spcAft>
                  <a:spcPct val="0"/>
                </a:spcAft>
              </a:pPr>
              <a:endParaRPr lang="en-US" sz="1300">
                <a:solidFill>
                  <a:srgbClr val="000000"/>
                </a:solidFill>
                <a:sym typeface="Gill Sans" charset="0"/>
              </a:endParaRPr>
            </a:p>
          </p:txBody>
        </p:sp>
        <p:sp>
          <p:nvSpPr>
            <p:cNvPr id="9" name="AutoShape 122"/>
            <p:cNvSpPr>
              <a:spLocks/>
            </p:cNvSpPr>
            <p:nvPr/>
          </p:nvSpPr>
          <p:spPr bwMode="auto">
            <a:xfrm>
              <a:off x="11448738" y="6459231"/>
              <a:ext cx="338003" cy="215897"/>
            </a:xfrm>
            <a:custGeom>
              <a:avLst/>
              <a:gdLst>
                <a:gd name="T0" fmla="*/ 0 w 18838"/>
                <a:gd name="T1" fmla="*/ 0 h 20832"/>
                <a:gd name="T2" fmla="*/ 0 w 18838"/>
                <a:gd name="T3" fmla="*/ 0 h 20832"/>
                <a:gd name="T4" fmla="*/ 0 w 18838"/>
                <a:gd name="T5" fmla="*/ 0 h 20832"/>
                <a:gd name="T6" fmla="*/ 0 w 18838"/>
                <a:gd name="T7" fmla="*/ 0 h 20832"/>
                <a:gd name="T8" fmla="*/ 0 w 18838"/>
                <a:gd name="T9" fmla="*/ 0 h 20832"/>
                <a:gd name="T10" fmla="*/ 0 w 18838"/>
                <a:gd name="T11" fmla="*/ 0 h 20832"/>
                <a:gd name="T12" fmla="*/ 0 w 18838"/>
                <a:gd name="T13" fmla="*/ 0 h 20832"/>
                <a:gd name="T14" fmla="*/ 0 w 18838"/>
                <a:gd name="T15" fmla="*/ 0 h 2083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8838" h="20832">
                  <a:moveTo>
                    <a:pt x="0" y="10545"/>
                  </a:moveTo>
                  <a:cubicBezTo>
                    <a:pt x="0" y="10545"/>
                    <a:pt x="5883" y="18837"/>
                    <a:pt x="5727" y="20218"/>
                  </a:cubicBezTo>
                  <a:cubicBezTo>
                    <a:pt x="5571" y="21600"/>
                    <a:pt x="14036" y="20218"/>
                    <a:pt x="14036" y="20218"/>
                  </a:cubicBezTo>
                  <a:cubicBezTo>
                    <a:pt x="14036" y="20218"/>
                    <a:pt x="11281" y="20833"/>
                    <a:pt x="14036" y="15689"/>
                  </a:cubicBezTo>
                  <a:cubicBezTo>
                    <a:pt x="16791" y="10545"/>
                    <a:pt x="21600" y="11926"/>
                    <a:pt x="16791" y="10545"/>
                  </a:cubicBezTo>
                  <a:cubicBezTo>
                    <a:pt x="11982" y="9163"/>
                    <a:pt x="5727" y="0"/>
                    <a:pt x="5727" y="0"/>
                  </a:cubicBezTo>
                  <a:cubicBezTo>
                    <a:pt x="5727" y="0"/>
                    <a:pt x="0" y="10545"/>
                    <a:pt x="0" y="10545"/>
                  </a:cubicBezTo>
                  <a:close/>
                  <a:moveTo>
                    <a:pt x="0" y="10545"/>
                  </a:moveTo>
                </a:path>
              </a:pathLst>
            </a:custGeom>
            <a:solidFill>
              <a:srgbClr val="6D2077"/>
            </a:solidFill>
            <a:ln>
              <a:noFill/>
            </a:ln>
            <a:effectLst>
              <a:outerShdw blurRad="50800" dist="50800" dir="5400000" algn="ctr" rotWithShape="0">
                <a:srgbClr val="470A68"/>
              </a:outerShdw>
            </a:effectLst>
            <a:extLs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lstStyle/>
            <a:p>
              <a:pPr algn="ctr" fontAlgn="base">
                <a:spcBef>
                  <a:spcPct val="0"/>
                </a:spcBef>
                <a:spcAft>
                  <a:spcPct val="0"/>
                </a:spcAft>
              </a:pPr>
              <a:endParaRPr lang="en-US" sz="1300">
                <a:solidFill>
                  <a:srgbClr val="000000"/>
                </a:solidFill>
                <a:sym typeface="Gill Sans" charset="0"/>
              </a:endParaRPr>
            </a:p>
          </p:txBody>
        </p:sp>
      </p:grpSp>
    </p:spTree>
    <p:extLst>
      <p:ext uri="{BB962C8B-B14F-4D97-AF65-F5344CB8AC3E}">
        <p14:creationId xmlns:p14="http://schemas.microsoft.com/office/powerpoint/2010/main" val="397488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3" name="Title 2"/>
          <p:cNvSpPr>
            <a:spLocks noGrp="1"/>
          </p:cNvSpPr>
          <p:nvPr>
            <p:ph type="title"/>
          </p:nvPr>
        </p:nvSpPr>
        <p:spPr>
          <a:xfrm>
            <a:off x="998399" y="431799"/>
            <a:ext cx="10201414" cy="533401"/>
          </a:xfrm>
        </p:spPr>
        <p:txBody>
          <a:bodyPr/>
          <a:lstStyle/>
          <a:p>
            <a:r>
              <a:rPr lang="en-US" dirty="0"/>
              <a:t>Click to edit Master title style</a:t>
            </a:r>
            <a:endParaRPr lang="en-GB" dirty="0"/>
          </a:p>
        </p:txBody>
      </p:sp>
      <p:grpSp>
        <p:nvGrpSpPr>
          <p:cNvPr id="2" name="Gruppieren 1"/>
          <p:cNvGrpSpPr/>
          <p:nvPr userDrawn="1"/>
        </p:nvGrpSpPr>
        <p:grpSpPr>
          <a:xfrm>
            <a:off x="-672752" y="4581128"/>
            <a:ext cx="4917552" cy="4921292"/>
            <a:chOff x="-2195232" y="4239075"/>
            <a:chExt cx="7484789" cy="7490483"/>
          </a:xfrm>
        </p:grpSpPr>
        <p:sp>
          <p:nvSpPr>
            <p:cNvPr id="10" name="AutoShape 113"/>
            <p:cNvSpPr>
              <a:spLocks/>
            </p:cNvSpPr>
            <p:nvPr/>
          </p:nvSpPr>
          <p:spPr bwMode="auto">
            <a:xfrm>
              <a:off x="-2195232" y="4249046"/>
              <a:ext cx="7484789" cy="7480512"/>
            </a:xfrm>
            <a:custGeom>
              <a:avLst/>
              <a:gdLst>
                <a:gd name="T0" fmla="*/ 75 w 21600"/>
                <a:gd name="T1" fmla="*/ 38 h 21600"/>
                <a:gd name="T2" fmla="*/ 38 w 21600"/>
                <a:gd name="T3" fmla="*/ 75 h 21600"/>
                <a:gd name="T4" fmla="*/ 0 w 21600"/>
                <a:gd name="T5" fmla="*/ 38 h 21600"/>
                <a:gd name="T6" fmla="*/ 38 w 21600"/>
                <a:gd name="T7" fmla="*/ 0 h 21600"/>
                <a:gd name="T8" fmla="*/ 75 w 21600"/>
                <a:gd name="T9" fmla="*/ 38 h 21600"/>
                <a:gd name="T10" fmla="*/ 75 w 21600"/>
                <a:gd name="T11" fmla="*/ 38 h 216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600" h="2160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close/>
                  <a:moveTo>
                    <a:pt x="21600" y="10800"/>
                  </a:moveTo>
                </a:path>
              </a:pathLst>
            </a:custGeom>
            <a:solidFill>
              <a:schemeClr val="tx1">
                <a:lumMod val="90000"/>
                <a:lumOff val="10000"/>
                <a:alpha val="50196"/>
              </a:schemeClr>
            </a:solidFill>
            <a:ln w="12700" cap="flat">
              <a:solidFill>
                <a:schemeClr val="tx1">
                  <a:alpha val="0"/>
                </a:schemeClr>
              </a:solidFill>
              <a:prstDash val="solid"/>
              <a:miter lim="800000"/>
              <a:headEnd type="none" w="med" len="med"/>
              <a:tailEnd type="none" w="med" len="med"/>
            </a:ln>
          </p:spPr>
          <p:txBody>
            <a:bodyPr lIns="0" tIns="0" rIns="0" bIns="0"/>
            <a:lstStyle/>
            <a:p>
              <a:pPr algn="ctr" fontAlgn="base">
                <a:spcBef>
                  <a:spcPct val="0"/>
                </a:spcBef>
                <a:spcAft>
                  <a:spcPct val="0"/>
                </a:spcAft>
              </a:pPr>
              <a:endParaRPr lang="en-US" sz="1300">
                <a:solidFill>
                  <a:srgbClr val="000000"/>
                </a:solidFill>
                <a:sym typeface="Gill Sans" charset="0"/>
              </a:endParaRPr>
            </a:p>
          </p:txBody>
        </p:sp>
        <p:sp>
          <p:nvSpPr>
            <p:cNvPr id="11" name="AutoShape 121"/>
            <p:cNvSpPr>
              <a:spLocks/>
            </p:cNvSpPr>
            <p:nvPr/>
          </p:nvSpPr>
          <p:spPr bwMode="auto">
            <a:xfrm>
              <a:off x="-1097044" y="4239075"/>
              <a:ext cx="6232569" cy="2729781"/>
            </a:xfrm>
            <a:custGeom>
              <a:avLst/>
              <a:gdLst>
                <a:gd name="T0" fmla="*/ 15 w 21600"/>
                <a:gd name="T1" fmla="*/ 0 h 20193"/>
                <a:gd name="T2" fmla="*/ 1 w 21600"/>
                <a:gd name="T3" fmla="*/ 1 h 20193"/>
                <a:gd name="T4" fmla="*/ 0 w 21600"/>
                <a:gd name="T5" fmla="*/ 1 h 20193"/>
                <a:gd name="T6" fmla="*/ 0 w 21600"/>
                <a:gd name="T7" fmla="*/ 1 h 20193"/>
                <a:gd name="T8" fmla="*/ 1 w 21600"/>
                <a:gd name="T9" fmla="*/ 1 h 20193"/>
                <a:gd name="T10" fmla="*/ 3 w 21600"/>
                <a:gd name="T11" fmla="*/ 1 h 20193"/>
                <a:gd name="T12" fmla="*/ 4 w 21600"/>
                <a:gd name="T13" fmla="*/ 1 h 20193"/>
                <a:gd name="T14" fmla="*/ 5 w 21600"/>
                <a:gd name="T15" fmla="*/ 1 h 20193"/>
                <a:gd name="T16" fmla="*/ 5 w 21600"/>
                <a:gd name="T17" fmla="*/ 1 h 20193"/>
                <a:gd name="T18" fmla="*/ 8 w 21600"/>
                <a:gd name="T19" fmla="*/ 1 h 20193"/>
                <a:gd name="T20" fmla="*/ 8 w 21600"/>
                <a:gd name="T21" fmla="*/ 1 h 20193"/>
                <a:gd name="T22" fmla="*/ 12 w 21600"/>
                <a:gd name="T23" fmla="*/ 1 h 20193"/>
                <a:gd name="T24" fmla="*/ 12 w 21600"/>
                <a:gd name="T25" fmla="*/ 1 h 20193"/>
                <a:gd name="T26" fmla="*/ 13 w 21600"/>
                <a:gd name="T27" fmla="*/ 1 h 20193"/>
                <a:gd name="T28" fmla="*/ 17 w 21600"/>
                <a:gd name="T29" fmla="*/ 1 h 20193"/>
                <a:gd name="T30" fmla="*/ 18 w 21600"/>
                <a:gd name="T31" fmla="*/ 1 h 20193"/>
                <a:gd name="T32" fmla="*/ 19 w 21600"/>
                <a:gd name="T33" fmla="*/ 1 h 20193"/>
                <a:gd name="T34" fmla="*/ 21 w 21600"/>
                <a:gd name="T35" fmla="*/ 1 h 20193"/>
                <a:gd name="T36" fmla="*/ 24 w 21600"/>
                <a:gd name="T37" fmla="*/ 2 h 20193"/>
                <a:gd name="T38" fmla="*/ 28 w 21600"/>
                <a:gd name="T39" fmla="*/ 1 h 20193"/>
                <a:gd name="T40" fmla="*/ 29 w 21600"/>
                <a:gd name="T41" fmla="*/ 1 h 20193"/>
                <a:gd name="T42" fmla="*/ 31 w 21600"/>
                <a:gd name="T43" fmla="*/ 1 h 20193"/>
                <a:gd name="T44" fmla="*/ 34 w 21600"/>
                <a:gd name="T45" fmla="*/ 1 h 20193"/>
                <a:gd name="T46" fmla="*/ 35 w 21600"/>
                <a:gd name="T47" fmla="*/ 2 h 20193"/>
                <a:gd name="T48" fmla="*/ 36 w 21600"/>
                <a:gd name="T49" fmla="*/ 2 h 20193"/>
                <a:gd name="T50" fmla="*/ 15 w 21600"/>
                <a:gd name="T51" fmla="*/ 0 h 20193"/>
                <a:gd name="T52" fmla="*/ 15 w 21600"/>
                <a:gd name="T53" fmla="*/ 0 h 20193"/>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21600" h="20193">
                  <a:moveTo>
                    <a:pt x="9210" y="0"/>
                  </a:moveTo>
                  <a:cubicBezTo>
                    <a:pt x="5813" y="0"/>
                    <a:pt x="2722" y="2786"/>
                    <a:pt x="409" y="7344"/>
                  </a:cubicBezTo>
                  <a:lnTo>
                    <a:pt x="0" y="11170"/>
                  </a:lnTo>
                  <a:lnTo>
                    <a:pt x="0" y="13184"/>
                  </a:lnTo>
                  <a:lnTo>
                    <a:pt x="812" y="13184"/>
                  </a:lnTo>
                  <a:lnTo>
                    <a:pt x="2111" y="13184"/>
                  </a:lnTo>
                  <a:cubicBezTo>
                    <a:pt x="2111" y="13184"/>
                    <a:pt x="2431" y="12632"/>
                    <a:pt x="2592" y="13184"/>
                  </a:cubicBezTo>
                  <a:cubicBezTo>
                    <a:pt x="2752" y="13735"/>
                    <a:pt x="2672" y="12880"/>
                    <a:pt x="2752" y="13735"/>
                  </a:cubicBezTo>
                  <a:cubicBezTo>
                    <a:pt x="2832" y="14590"/>
                    <a:pt x="1630" y="14077"/>
                    <a:pt x="2832" y="14590"/>
                  </a:cubicBezTo>
                  <a:cubicBezTo>
                    <a:pt x="3832" y="15016"/>
                    <a:pt x="4443" y="14734"/>
                    <a:pt x="4621" y="14627"/>
                  </a:cubicBezTo>
                  <a:cubicBezTo>
                    <a:pt x="4719" y="14670"/>
                    <a:pt x="4865" y="14732"/>
                    <a:pt x="5077" y="14818"/>
                  </a:cubicBezTo>
                  <a:cubicBezTo>
                    <a:pt x="6200" y="15274"/>
                    <a:pt x="7095" y="15114"/>
                    <a:pt x="6961" y="15802"/>
                  </a:cubicBezTo>
                  <a:cubicBezTo>
                    <a:pt x="6828" y="16490"/>
                    <a:pt x="6386" y="16300"/>
                    <a:pt x="6974" y="16984"/>
                  </a:cubicBezTo>
                  <a:cubicBezTo>
                    <a:pt x="7563" y="17668"/>
                    <a:pt x="5639" y="17497"/>
                    <a:pt x="7563" y="17668"/>
                  </a:cubicBezTo>
                  <a:cubicBezTo>
                    <a:pt x="9487" y="17839"/>
                    <a:pt x="9968" y="18010"/>
                    <a:pt x="10209" y="17668"/>
                  </a:cubicBezTo>
                  <a:cubicBezTo>
                    <a:pt x="10449" y="17326"/>
                    <a:pt x="10610" y="16471"/>
                    <a:pt x="11011" y="16471"/>
                  </a:cubicBezTo>
                  <a:cubicBezTo>
                    <a:pt x="11412" y="16471"/>
                    <a:pt x="10289" y="15958"/>
                    <a:pt x="11412" y="16471"/>
                  </a:cubicBezTo>
                  <a:cubicBezTo>
                    <a:pt x="12534" y="16984"/>
                    <a:pt x="11813" y="16695"/>
                    <a:pt x="12775" y="17865"/>
                  </a:cubicBezTo>
                  <a:cubicBezTo>
                    <a:pt x="13737" y="19035"/>
                    <a:pt x="12133" y="21600"/>
                    <a:pt x="14298" y="19206"/>
                  </a:cubicBezTo>
                  <a:cubicBezTo>
                    <a:pt x="16463" y="16813"/>
                    <a:pt x="15902" y="17497"/>
                    <a:pt x="16463" y="16813"/>
                  </a:cubicBezTo>
                  <a:cubicBezTo>
                    <a:pt x="17024" y="16129"/>
                    <a:pt x="16320" y="15445"/>
                    <a:pt x="17113" y="15616"/>
                  </a:cubicBezTo>
                  <a:cubicBezTo>
                    <a:pt x="17906" y="15787"/>
                    <a:pt x="16463" y="13906"/>
                    <a:pt x="18387" y="15787"/>
                  </a:cubicBezTo>
                  <a:cubicBezTo>
                    <a:pt x="20312" y="17668"/>
                    <a:pt x="19590" y="15958"/>
                    <a:pt x="20312" y="17668"/>
                  </a:cubicBezTo>
                  <a:cubicBezTo>
                    <a:pt x="21033" y="19377"/>
                    <a:pt x="19750" y="19207"/>
                    <a:pt x="21033" y="19377"/>
                  </a:cubicBezTo>
                  <a:cubicBezTo>
                    <a:pt x="21262" y="19408"/>
                    <a:pt x="21447" y="19433"/>
                    <a:pt x="21600" y="19451"/>
                  </a:cubicBezTo>
                  <a:cubicBezTo>
                    <a:pt x="19960" y="8183"/>
                    <a:pt x="15033" y="0"/>
                    <a:pt x="9210" y="0"/>
                  </a:cubicBezTo>
                  <a:close/>
                  <a:moveTo>
                    <a:pt x="9210" y="0"/>
                  </a:moveTo>
                </a:path>
              </a:pathLst>
            </a:custGeom>
            <a:solidFill>
              <a:schemeClr val="tx1">
                <a:lumMod val="90000"/>
                <a:lumOff val="10000"/>
              </a:schemeClr>
            </a:solidFill>
            <a:ln>
              <a:noFill/>
            </a:ln>
            <a:effectLst>
              <a:outerShdw blurRad="50800" dist="50800" dir="5400000" algn="ctr" rotWithShape="0">
                <a:schemeClr val="tx1"/>
              </a:outerShdw>
            </a:effectLst>
            <a:extLs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lstStyle/>
            <a:p>
              <a:pPr algn="ctr" fontAlgn="base">
                <a:spcBef>
                  <a:spcPct val="0"/>
                </a:spcBef>
                <a:spcAft>
                  <a:spcPct val="0"/>
                </a:spcAft>
              </a:pPr>
              <a:endParaRPr lang="en-US" sz="1300" dirty="0">
                <a:solidFill>
                  <a:srgbClr val="000000"/>
                </a:solidFill>
                <a:sym typeface="Gill Sans" charset="0"/>
              </a:endParaRPr>
            </a:p>
          </p:txBody>
        </p:sp>
      </p:grpSp>
      <p:sp>
        <p:nvSpPr>
          <p:cNvPr id="6" name="Rectangle 8"/>
          <p:cNvSpPr/>
          <p:nvPr userDrawn="1"/>
        </p:nvSpPr>
        <p:spPr>
          <a:xfrm>
            <a:off x="0" y="0"/>
            <a:ext cx="168166" cy="6858000"/>
          </a:xfrm>
          <a:prstGeom prst="rect">
            <a:avLst/>
          </a:prstGeom>
          <a:solidFill>
            <a:srgbClr val="BC204B"/>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endParaRPr lang="en-SG" sz="1500" dirty="0" err="1">
              <a:solidFill>
                <a:prstClr val="white"/>
              </a:solidFill>
            </a:endParaRPr>
          </a:p>
        </p:txBody>
      </p:sp>
    </p:spTree>
    <p:extLst>
      <p:ext uri="{BB962C8B-B14F-4D97-AF65-F5344CB8AC3E}">
        <p14:creationId xmlns:p14="http://schemas.microsoft.com/office/powerpoint/2010/main" val="2798267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ONE COLUMN TEXT">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998400" y="1322388"/>
            <a:ext cx="10195200" cy="1696875"/>
          </a:xfrm>
        </p:spPr>
        <p:txBody>
          <a:bodyPr>
            <a:spAutoFit/>
          </a:bodyPr>
          <a:lstStyle>
            <a:lvl1pPr>
              <a:defRPr sz="1600" b="1"/>
            </a:lvl1pPr>
            <a:lvl2pPr>
              <a:defRPr sz="1600"/>
            </a:lvl2pPr>
            <a:lvl3pPr marL="284400" indent="-284400">
              <a:buClr>
                <a:srgbClr val="BC204B"/>
              </a:buClr>
              <a:buSzPct val="100000"/>
              <a:buFont typeface="Wingdings 3" panose="05040102010807070707" pitchFamily="18" charset="2"/>
              <a:buChar char="}"/>
              <a:defRPr sz="1600"/>
            </a:lvl3pPr>
            <a:lvl4pPr marL="576000" indent="-230400">
              <a:buClr>
                <a:srgbClr val="BC204B"/>
              </a:buClr>
              <a:buSzPct val="100000"/>
              <a:buFont typeface="Wingdings 3" panose="05040102010807070707" pitchFamily="18" charset="2"/>
              <a:buChar char="}"/>
              <a:defRPr sz="1400"/>
            </a:lvl4pPr>
            <a:lvl5pPr marL="824400" indent="-284400">
              <a:buClr>
                <a:srgbClr val="BC204B"/>
              </a:buClr>
              <a:buSzPct val="100000"/>
              <a:buFont typeface="Wingdings 3" panose="05040102010807070707" pitchFamily="18" charset="2"/>
              <a:buChar cha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Title 4"/>
          <p:cNvSpPr>
            <a:spLocks noGrp="1"/>
          </p:cNvSpPr>
          <p:nvPr>
            <p:ph type="title"/>
          </p:nvPr>
        </p:nvSpPr>
        <p:spPr>
          <a:xfrm>
            <a:off x="998400" y="431799"/>
            <a:ext cx="10195200" cy="533401"/>
          </a:xfrm>
        </p:spPr>
        <p:txBody>
          <a:bodyPr/>
          <a:lstStyle/>
          <a:p>
            <a:r>
              <a:rPr lang="en-US" dirty="0"/>
              <a:t>Click to edit Master title style</a:t>
            </a:r>
            <a:endParaRPr lang="en-SG" dirty="0"/>
          </a:p>
        </p:txBody>
      </p:sp>
      <p:sp>
        <p:nvSpPr>
          <p:cNvPr id="6" name="Slide Number Placeholder 1"/>
          <p:cNvSpPr>
            <a:spLocks noGrp="1"/>
          </p:cNvSpPr>
          <p:nvPr>
            <p:ph type="sldNum" sz="quarter" idx="4"/>
          </p:nvPr>
        </p:nvSpPr>
        <p:spPr>
          <a:xfrm>
            <a:off x="8282752" y="6254658"/>
            <a:ext cx="2914919" cy="200383"/>
          </a:xfrm>
          <a:prstGeom prst="rect">
            <a:avLst/>
          </a:prstGeom>
        </p:spPr>
        <p:txBody>
          <a:bodyPr lIns="0" tIns="0" rIns="0" bIns="0" anchor="ctr" anchorCtr="0"/>
          <a:lstStyle>
            <a:lvl1pPr>
              <a:defRPr sz="1000">
                <a:solidFill>
                  <a:schemeClr val="bg1"/>
                </a:solidFill>
              </a:defRPr>
            </a:lvl1pPr>
          </a:lstStyle>
          <a:p>
            <a:pPr algn="r"/>
            <a:fld id="{726135C5-753E-4C3F-B821-E087980A61A6}" type="slidenum">
              <a:rPr lang="en-GB" smtClean="0"/>
              <a:pPr algn="r"/>
              <a:t>‹#›</a:t>
            </a:fld>
            <a:endParaRPr lang="en-GB" dirty="0"/>
          </a:p>
        </p:txBody>
      </p:sp>
    </p:spTree>
    <p:extLst>
      <p:ext uri="{BB962C8B-B14F-4D97-AF65-F5344CB8AC3E}">
        <p14:creationId xmlns:p14="http://schemas.microsoft.com/office/powerpoint/2010/main" val="3580805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ONE COLUMN TEXT">
    <p:bg>
      <p:bgPr>
        <a:solidFill>
          <a:schemeClr val="bg1"/>
        </a:solidFill>
        <a:effectLst/>
      </p:bgPr>
    </p:bg>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998399" y="1322388"/>
            <a:ext cx="10195201" cy="1696875"/>
          </a:xfrm>
        </p:spPr>
        <p:txBody>
          <a:bodyPr wrap="square">
            <a:spAutoFit/>
          </a:bodyPr>
          <a:lstStyle>
            <a:lvl1pPr>
              <a:defRPr sz="1500" b="1">
                <a:solidFill>
                  <a:srgbClr val="000000"/>
                </a:solidFill>
              </a:defRPr>
            </a:lvl1pPr>
            <a:lvl2pPr>
              <a:defRPr sz="1500">
                <a:solidFill>
                  <a:srgbClr val="000000"/>
                </a:solidFill>
              </a:defRPr>
            </a:lvl2pPr>
            <a:lvl3pPr marL="284400" indent="-284400">
              <a:buClr>
                <a:srgbClr val="BC204B"/>
              </a:buClr>
              <a:buSzPct val="100000"/>
              <a:buFont typeface="Wingdings 3" panose="05040102010807070707" pitchFamily="18" charset="2"/>
              <a:buChar char="}"/>
              <a:defRPr sz="1500">
                <a:solidFill>
                  <a:srgbClr val="000000"/>
                </a:solidFill>
              </a:defRPr>
            </a:lvl3pPr>
            <a:lvl4pPr marL="576000" indent="-230400">
              <a:buClr>
                <a:srgbClr val="BC204B"/>
              </a:buClr>
              <a:buSzPct val="100000"/>
              <a:buFont typeface="Wingdings 3" panose="05040102010807070707" pitchFamily="18" charset="2"/>
              <a:buChar char="}"/>
              <a:defRPr sz="1500">
                <a:solidFill>
                  <a:srgbClr val="000000"/>
                </a:solidFill>
              </a:defRPr>
            </a:lvl4pPr>
            <a:lvl5pPr marL="824400" indent="-284400">
              <a:buClr>
                <a:srgbClr val="BC204B"/>
              </a:buClr>
              <a:buSzPct val="100000"/>
              <a:buFont typeface="Wingdings 3" panose="05040102010807070707" pitchFamily="18" charset="2"/>
              <a:buChar char="}"/>
              <a:defRPr sz="1500">
                <a:solidFill>
                  <a:srgbClr val="00000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Title 4"/>
          <p:cNvSpPr>
            <a:spLocks noGrp="1"/>
          </p:cNvSpPr>
          <p:nvPr>
            <p:ph type="title"/>
          </p:nvPr>
        </p:nvSpPr>
        <p:spPr>
          <a:xfrm>
            <a:off x="998400" y="431799"/>
            <a:ext cx="10195200" cy="533401"/>
          </a:xfrm>
        </p:spPr>
        <p:txBody>
          <a:bodyPr/>
          <a:lstStyle>
            <a:lvl1pPr>
              <a:defRPr>
                <a:solidFill>
                  <a:srgbClr val="000000"/>
                </a:solidFill>
              </a:defRPr>
            </a:lvl1pPr>
          </a:lstStyle>
          <a:p>
            <a:r>
              <a:rPr lang="en-US" dirty="0"/>
              <a:t>Click to edit Master title style</a:t>
            </a:r>
            <a:endParaRPr lang="en-SG" dirty="0"/>
          </a:p>
        </p:txBody>
      </p:sp>
      <p:sp>
        <p:nvSpPr>
          <p:cNvPr id="7" name="Textfeld 6"/>
          <p:cNvSpPr txBox="1"/>
          <p:nvPr userDrawn="1"/>
        </p:nvSpPr>
        <p:spPr>
          <a:xfrm>
            <a:off x="10919286" y="6269564"/>
            <a:ext cx="280526" cy="169277"/>
          </a:xfrm>
          <a:prstGeom prst="rect">
            <a:avLst/>
          </a:prstGeom>
          <a:noFill/>
        </p:spPr>
        <p:txBody>
          <a:bodyPr wrap="none" lIns="0" tIns="0" rIns="0" bIns="0" rtlCol="0">
            <a:spAutoFit/>
          </a:bodyPr>
          <a:lstStyle/>
          <a:p>
            <a:pPr algn="r">
              <a:spcAft>
                <a:spcPts val="600"/>
              </a:spcAft>
            </a:pPr>
            <a:fld id="{CC3DE421-A7E7-42B0-A380-0C032EFD079A}" type="slidenum">
              <a:rPr lang="de-DE" sz="1100" smtClean="0">
                <a:solidFill>
                  <a:srgbClr val="000000"/>
                </a:solidFill>
              </a:rPr>
              <a:pPr algn="r">
                <a:spcAft>
                  <a:spcPts val="600"/>
                </a:spcAft>
              </a:pPr>
              <a:t>‹#›</a:t>
            </a:fld>
            <a:endParaRPr lang="de-DE" sz="1100" dirty="0" err="1" smtClean="0">
              <a:solidFill>
                <a:srgbClr val="000000"/>
              </a:solidFill>
            </a:endParaRPr>
          </a:p>
        </p:txBody>
      </p:sp>
    </p:spTree>
    <p:extLst>
      <p:ext uri="{BB962C8B-B14F-4D97-AF65-F5344CB8AC3E}">
        <p14:creationId xmlns:p14="http://schemas.microsoft.com/office/powerpoint/2010/main" val="2947311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659" userDrawn="1">
          <p15:clr>
            <a:srgbClr val="FBAE40"/>
          </p15:clr>
        </p15:guide>
        <p15:guide id="2" pos="4021"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5_TITLE SLIDE 2 - Right dark vertical image">
    <p:bg>
      <p:bgPr>
        <a:solidFill>
          <a:srgbClr val="DDDDDD"/>
        </a:solidFill>
        <a:effectLst/>
      </p:bgPr>
    </p:bg>
    <p:spTree>
      <p:nvGrpSpPr>
        <p:cNvPr id="1" name=""/>
        <p:cNvGrpSpPr/>
        <p:nvPr/>
      </p:nvGrpSpPr>
      <p:grpSpPr>
        <a:xfrm>
          <a:off x="0" y="0"/>
          <a:ext cx="0" cy="0"/>
          <a:chOff x="0" y="0"/>
          <a:chExt cx="0" cy="0"/>
        </a:xfrm>
      </p:grpSpPr>
      <p:pic>
        <p:nvPicPr>
          <p:cNvPr id="9" name="Grafik 8"/>
          <p:cNvPicPr>
            <a:picLocks noChangeAspect="1"/>
          </p:cNvPicPr>
          <p:nvPr userDrawn="1"/>
        </p:nvPicPr>
        <p:blipFill rotWithShape="1">
          <a:blip r:embed="rId2" cstate="print">
            <a:extLst>
              <a:ext uri="{28A0092B-C50C-407E-A947-70E740481C1C}">
                <a14:useLocalDpi xmlns:a14="http://schemas.microsoft.com/office/drawing/2010/main" val="0"/>
              </a:ext>
            </a:extLst>
          </a:blip>
          <a:srcRect t="11415" b="8381"/>
          <a:stretch/>
        </p:blipFill>
        <p:spPr>
          <a:xfrm>
            <a:off x="126124" y="-1"/>
            <a:ext cx="12090907" cy="6855615"/>
          </a:xfrm>
          <a:prstGeom prst="rect">
            <a:avLst/>
          </a:prstGeom>
        </p:spPr>
      </p:pic>
      <p:sp>
        <p:nvSpPr>
          <p:cNvPr id="8" name="Title 1"/>
          <p:cNvSpPr>
            <a:spLocks noGrp="1"/>
          </p:cNvSpPr>
          <p:nvPr>
            <p:ph type="ctrTitle" hasCustomPrompt="1"/>
          </p:nvPr>
        </p:nvSpPr>
        <p:spPr>
          <a:xfrm>
            <a:off x="995362" y="1572460"/>
            <a:ext cx="10141197" cy="3510000"/>
          </a:xfrm>
        </p:spPr>
        <p:txBody>
          <a:bodyPr anchor="b" anchorCtr="0"/>
          <a:lstStyle>
            <a:lvl1pPr algn="l">
              <a:defRPr sz="9000" baseline="0">
                <a:solidFill>
                  <a:schemeClr val="bg1"/>
                </a:solidFill>
              </a:defRPr>
            </a:lvl1pPr>
          </a:lstStyle>
          <a:p>
            <a:r>
              <a:rPr lang="en-GB" dirty="0"/>
              <a:t>Title slide 2</a:t>
            </a:r>
            <a:br>
              <a:rPr lang="en-GB" dirty="0"/>
            </a:br>
            <a:r>
              <a:rPr lang="en-GB" dirty="0"/>
              <a:t>right dark vertical image</a:t>
            </a:r>
            <a:endParaRPr lang="en-US" dirty="0"/>
          </a:p>
        </p:txBody>
      </p:sp>
      <p:sp>
        <p:nvSpPr>
          <p:cNvPr id="6" name="Text Placeholder 3"/>
          <p:cNvSpPr>
            <a:spLocks noGrp="1"/>
          </p:cNvSpPr>
          <p:nvPr>
            <p:ph type="body" sz="quarter" idx="11"/>
          </p:nvPr>
        </p:nvSpPr>
        <p:spPr>
          <a:xfrm>
            <a:off x="995363" y="5537713"/>
            <a:ext cx="10204450" cy="326612"/>
          </a:xfrm>
        </p:spPr>
        <p:txBody>
          <a:bodyPr/>
          <a:lstStyle>
            <a:lvl1pPr>
              <a:defRPr sz="2000" b="1">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dirty="0"/>
              <a:t>Click to edit Master text styles</a:t>
            </a:r>
          </a:p>
        </p:txBody>
      </p:sp>
      <p:sp>
        <p:nvSpPr>
          <p:cNvPr id="10" name="Rectangle 9"/>
          <p:cNvSpPr/>
          <p:nvPr userDrawn="1"/>
        </p:nvSpPr>
        <p:spPr>
          <a:xfrm>
            <a:off x="0" y="0"/>
            <a:ext cx="168166" cy="6858000"/>
          </a:xfrm>
          <a:prstGeom prst="rect">
            <a:avLst/>
          </a:prstGeom>
          <a:solidFill>
            <a:srgbClr val="BC204B"/>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endParaRPr lang="en-SG" sz="1500" dirty="0" err="1">
              <a:solidFill>
                <a:prstClr val="white"/>
              </a:solidFill>
            </a:endParaRPr>
          </a:p>
        </p:txBody>
      </p:sp>
    </p:spTree>
    <p:extLst>
      <p:ext uri="{BB962C8B-B14F-4D97-AF65-F5344CB8AC3E}">
        <p14:creationId xmlns:p14="http://schemas.microsoft.com/office/powerpoint/2010/main" val="1704820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ONE COLUMN TEXT">
    <p:bg>
      <p:bgPr>
        <a:solidFill>
          <a:schemeClr val="bg1"/>
        </a:solidFill>
        <a:effectLst/>
      </p:bgPr>
    </p:bg>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998399" y="1322388"/>
            <a:ext cx="4810263" cy="1696875"/>
          </a:xfrm>
        </p:spPr>
        <p:txBody>
          <a:bodyPr wrap="square">
            <a:spAutoFit/>
          </a:bodyPr>
          <a:lstStyle>
            <a:lvl1pPr>
              <a:defRPr sz="1500" b="1">
                <a:solidFill>
                  <a:srgbClr val="000000"/>
                </a:solidFill>
              </a:defRPr>
            </a:lvl1pPr>
            <a:lvl2pPr>
              <a:defRPr sz="1500">
                <a:solidFill>
                  <a:srgbClr val="000000"/>
                </a:solidFill>
              </a:defRPr>
            </a:lvl2pPr>
            <a:lvl3pPr marL="284400" indent="-284400">
              <a:buClr>
                <a:srgbClr val="BC204B"/>
              </a:buClr>
              <a:buSzPct val="100000"/>
              <a:buFont typeface="Wingdings 3" panose="05040102010807070707" pitchFamily="18" charset="2"/>
              <a:buChar char="}"/>
              <a:defRPr sz="1500">
                <a:solidFill>
                  <a:srgbClr val="000000"/>
                </a:solidFill>
              </a:defRPr>
            </a:lvl3pPr>
            <a:lvl4pPr marL="576000" indent="-230400">
              <a:buClr>
                <a:srgbClr val="BC204B"/>
              </a:buClr>
              <a:buSzPct val="100000"/>
              <a:buFont typeface="Wingdings 3" panose="05040102010807070707" pitchFamily="18" charset="2"/>
              <a:buChar char="}"/>
              <a:defRPr sz="1500">
                <a:solidFill>
                  <a:srgbClr val="000000"/>
                </a:solidFill>
              </a:defRPr>
            </a:lvl4pPr>
            <a:lvl5pPr marL="824400" indent="-284400">
              <a:buClr>
                <a:srgbClr val="BC204B"/>
              </a:buClr>
              <a:buSzPct val="100000"/>
              <a:buFont typeface="Wingdings 3" panose="05040102010807070707" pitchFamily="18" charset="2"/>
              <a:buChar char="}"/>
              <a:defRPr sz="1500">
                <a:solidFill>
                  <a:srgbClr val="00000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Title 4"/>
          <p:cNvSpPr>
            <a:spLocks noGrp="1"/>
          </p:cNvSpPr>
          <p:nvPr>
            <p:ph type="title"/>
          </p:nvPr>
        </p:nvSpPr>
        <p:spPr>
          <a:xfrm>
            <a:off x="998400" y="431799"/>
            <a:ext cx="10195200" cy="533401"/>
          </a:xfrm>
        </p:spPr>
        <p:txBody>
          <a:bodyPr/>
          <a:lstStyle>
            <a:lvl1pPr>
              <a:defRPr>
                <a:solidFill>
                  <a:srgbClr val="000000"/>
                </a:solidFill>
              </a:defRPr>
            </a:lvl1pPr>
          </a:lstStyle>
          <a:p>
            <a:r>
              <a:rPr lang="en-US" dirty="0"/>
              <a:t>Click to edit Master title style</a:t>
            </a:r>
            <a:endParaRPr lang="en-SG" dirty="0"/>
          </a:p>
        </p:txBody>
      </p:sp>
      <p:sp>
        <p:nvSpPr>
          <p:cNvPr id="7" name="Textfeld 6"/>
          <p:cNvSpPr txBox="1"/>
          <p:nvPr userDrawn="1"/>
        </p:nvSpPr>
        <p:spPr>
          <a:xfrm>
            <a:off x="10919286" y="6269564"/>
            <a:ext cx="280526" cy="169277"/>
          </a:xfrm>
          <a:prstGeom prst="rect">
            <a:avLst/>
          </a:prstGeom>
          <a:noFill/>
        </p:spPr>
        <p:txBody>
          <a:bodyPr wrap="none" lIns="0" tIns="0" rIns="0" bIns="0" rtlCol="0">
            <a:spAutoFit/>
          </a:bodyPr>
          <a:lstStyle/>
          <a:p>
            <a:pPr algn="r">
              <a:spcAft>
                <a:spcPts val="600"/>
              </a:spcAft>
            </a:pPr>
            <a:fld id="{CC3DE421-A7E7-42B0-A380-0C032EFD079A}" type="slidenum">
              <a:rPr lang="de-DE" sz="1100" smtClean="0">
                <a:solidFill>
                  <a:srgbClr val="000000"/>
                </a:solidFill>
              </a:rPr>
              <a:pPr algn="r">
                <a:spcAft>
                  <a:spcPts val="600"/>
                </a:spcAft>
              </a:pPr>
              <a:t>‹#›</a:t>
            </a:fld>
            <a:endParaRPr lang="de-DE" sz="1100" dirty="0" err="1" smtClean="0">
              <a:solidFill>
                <a:srgbClr val="000000"/>
              </a:solidFill>
            </a:endParaRPr>
          </a:p>
        </p:txBody>
      </p:sp>
      <p:sp>
        <p:nvSpPr>
          <p:cNvPr id="6" name="Text Placeholder 8"/>
          <p:cNvSpPr>
            <a:spLocks noGrp="1"/>
          </p:cNvSpPr>
          <p:nvPr>
            <p:ph type="body" sz="quarter" idx="11"/>
          </p:nvPr>
        </p:nvSpPr>
        <p:spPr>
          <a:xfrm>
            <a:off x="6383338" y="1322388"/>
            <a:ext cx="4810262" cy="1696875"/>
          </a:xfrm>
        </p:spPr>
        <p:txBody>
          <a:bodyPr wrap="square">
            <a:spAutoFit/>
          </a:bodyPr>
          <a:lstStyle>
            <a:lvl1pPr>
              <a:defRPr sz="1500" b="1">
                <a:solidFill>
                  <a:srgbClr val="000000"/>
                </a:solidFill>
              </a:defRPr>
            </a:lvl1pPr>
            <a:lvl2pPr>
              <a:defRPr sz="1500">
                <a:solidFill>
                  <a:srgbClr val="000000"/>
                </a:solidFill>
              </a:defRPr>
            </a:lvl2pPr>
            <a:lvl3pPr marL="284400" indent="-284400">
              <a:buClr>
                <a:srgbClr val="BC204B"/>
              </a:buClr>
              <a:buSzPct val="100000"/>
              <a:buFont typeface="Wingdings 3" panose="05040102010807070707" pitchFamily="18" charset="2"/>
              <a:buChar char="}"/>
              <a:defRPr sz="1500">
                <a:solidFill>
                  <a:srgbClr val="000000"/>
                </a:solidFill>
              </a:defRPr>
            </a:lvl3pPr>
            <a:lvl4pPr marL="576000" indent="-230400">
              <a:buClr>
                <a:srgbClr val="BC204B"/>
              </a:buClr>
              <a:buSzPct val="100000"/>
              <a:buFont typeface="Wingdings 3" panose="05040102010807070707" pitchFamily="18" charset="2"/>
              <a:buChar char="}"/>
              <a:defRPr sz="1500">
                <a:solidFill>
                  <a:srgbClr val="000000"/>
                </a:solidFill>
              </a:defRPr>
            </a:lvl4pPr>
            <a:lvl5pPr marL="824400" indent="-284400">
              <a:buClr>
                <a:srgbClr val="BC204B"/>
              </a:buClr>
              <a:buSzPct val="100000"/>
              <a:buFont typeface="Wingdings 3" panose="05040102010807070707" pitchFamily="18" charset="2"/>
              <a:buChar char="}"/>
              <a:defRPr sz="1500">
                <a:solidFill>
                  <a:srgbClr val="00000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1350022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659">
          <p15:clr>
            <a:srgbClr val="FBAE40"/>
          </p15:clr>
        </p15:guide>
        <p15:guide id="2" pos="402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LAMP">
    <p:spTree>
      <p:nvGrpSpPr>
        <p:cNvPr id="1" name=""/>
        <p:cNvGrpSpPr/>
        <p:nvPr/>
      </p:nvGrpSpPr>
      <p:grpSpPr>
        <a:xfrm>
          <a:off x="0" y="0"/>
          <a:ext cx="0" cy="0"/>
          <a:chOff x="0" y="0"/>
          <a:chExt cx="0" cy="0"/>
        </a:xfrm>
      </p:grpSpPr>
      <p:graphicFrame>
        <p:nvGraphicFramePr>
          <p:cNvPr id="2" name="Objekt 1" hidden="1"/>
          <p:cNvGraphicFramePr>
            <a:graphicFrameLocks noChangeAspect="1"/>
          </p:cNvGraphicFramePr>
          <p:nvPr userDrawn="1">
            <p:custDataLst>
              <p:tags r:id="rId2"/>
            </p:custDataLst>
            <p:extLst>
              <p:ext uri="{D42A27DB-BD31-4B8C-83A1-F6EECF244321}">
                <p14:modId xmlns:p14="http://schemas.microsoft.com/office/powerpoint/2010/main" val="4061250461"/>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296" name="think-cell Folie" r:id="rId4" imgW="530" imgH="531" progId="TCLayout.ActiveDocument.1">
                  <p:embed/>
                </p:oleObj>
              </mc:Choice>
              <mc:Fallback>
                <p:oleObj name="think-cell Folie" r:id="rId4" imgW="530" imgH="531"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9" name="Text Placeholder 8"/>
          <p:cNvSpPr>
            <a:spLocks noGrp="1"/>
          </p:cNvSpPr>
          <p:nvPr>
            <p:ph type="body" sz="quarter" idx="10"/>
          </p:nvPr>
        </p:nvSpPr>
        <p:spPr>
          <a:xfrm>
            <a:off x="998400" y="1322388"/>
            <a:ext cx="8593072" cy="1342991"/>
          </a:xfrm>
        </p:spPr>
        <p:txBody>
          <a:bodyPr wrap="square">
            <a:spAutoFit/>
          </a:bodyPr>
          <a:lstStyle>
            <a:lvl1pPr>
              <a:defRPr sz="1100" b="1">
                <a:solidFill>
                  <a:schemeClr val="bg1"/>
                </a:solidFill>
              </a:defRPr>
            </a:lvl1pPr>
            <a:lvl2pPr>
              <a:defRPr sz="1100">
                <a:solidFill>
                  <a:schemeClr val="bg1"/>
                </a:solidFill>
              </a:defRPr>
            </a:lvl2pPr>
            <a:lvl3pPr marL="284400" indent="-284400">
              <a:buClr>
                <a:srgbClr val="BC204B"/>
              </a:buClr>
              <a:buSzPct val="100000"/>
              <a:buFont typeface="Wingdings 3" panose="05040102010807070707" pitchFamily="18" charset="2"/>
              <a:buChar char="}"/>
              <a:defRPr sz="1100">
                <a:solidFill>
                  <a:schemeClr val="bg1"/>
                </a:solidFill>
              </a:defRPr>
            </a:lvl3pPr>
            <a:lvl4pPr marL="576000" indent="-230400">
              <a:buClr>
                <a:srgbClr val="BC204B"/>
              </a:buClr>
              <a:buSzPct val="100000"/>
              <a:buFont typeface="Wingdings 3" panose="05040102010807070707" pitchFamily="18" charset="2"/>
              <a:buChar char="}"/>
              <a:defRPr sz="1100">
                <a:solidFill>
                  <a:schemeClr val="bg1"/>
                </a:solidFill>
              </a:defRPr>
            </a:lvl4pPr>
            <a:lvl5pPr marL="824400" indent="-284400">
              <a:buClr>
                <a:srgbClr val="BC204B"/>
              </a:buClr>
              <a:buSzPct val="100000"/>
              <a:buFont typeface="Wingdings 3" panose="05040102010807070707" pitchFamily="18" charset="2"/>
              <a:buChar char="}"/>
              <a:defRPr sz="11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Title 4"/>
          <p:cNvSpPr>
            <a:spLocks noGrp="1"/>
          </p:cNvSpPr>
          <p:nvPr>
            <p:ph type="title"/>
          </p:nvPr>
        </p:nvSpPr>
        <p:spPr>
          <a:xfrm>
            <a:off x="998400" y="431799"/>
            <a:ext cx="10195200" cy="533401"/>
          </a:xfrm>
        </p:spPr>
        <p:txBody>
          <a:bodyPr/>
          <a:lstStyle/>
          <a:p>
            <a:r>
              <a:rPr lang="en-US" dirty="0"/>
              <a:t>Click to edit Master title style</a:t>
            </a:r>
            <a:endParaRPr lang="en-SG" dirty="0"/>
          </a:p>
        </p:txBody>
      </p:sp>
      <p:grpSp>
        <p:nvGrpSpPr>
          <p:cNvPr id="3" name="Gruppieren 2"/>
          <p:cNvGrpSpPr/>
          <p:nvPr userDrawn="1"/>
        </p:nvGrpSpPr>
        <p:grpSpPr>
          <a:xfrm>
            <a:off x="10361121" y="-635724"/>
            <a:ext cx="674214" cy="1922851"/>
            <a:chOff x="10361121" y="1"/>
            <a:chExt cx="674214" cy="1922851"/>
          </a:xfrm>
        </p:grpSpPr>
        <p:sp>
          <p:nvSpPr>
            <p:cNvPr id="7" name="Freihandform 6"/>
            <p:cNvSpPr/>
            <p:nvPr/>
          </p:nvSpPr>
          <p:spPr>
            <a:xfrm flipH="1">
              <a:off x="10361121" y="1"/>
              <a:ext cx="674213" cy="1770930"/>
            </a:xfrm>
            <a:custGeom>
              <a:avLst/>
              <a:gdLst>
                <a:gd name="connsiteX0" fmla="*/ 544858 w 1056909"/>
                <a:gd name="connsiteY0" fmla="*/ 0 h 2665880"/>
                <a:gd name="connsiteX1" fmla="*/ 512055 w 1056909"/>
                <a:gd name="connsiteY1" fmla="*/ 0 h 2665880"/>
                <a:gd name="connsiteX2" fmla="*/ 512055 w 1056909"/>
                <a:gd name="connsiteY2" fmla="*/ 1339277 h 2665880"/>
                <a:gd name="connsiteX3" fmla="*/ 498997 w 1056909"/>
                <a:gd name="connsiteY3" fmla="*/ 1356101 h 2665880"/>
                <a:gd name="connsiteX4" fmla="*/ 486794 w 1056909"/>
                <a:gd name="connsiteY4" fmla="*/ 1447729 h 2665880"/>
                <a:gd name="connsiteX5" fmla="*/ 486795 w 1056909"/>
                <a:gd name="connsiteY5" fmla="*/ 1588378 h 2665880"/>
                <a:gd name="connsiteX6" fmla="*/ 448440 w 1056909"/>
                <a:gd name="connsiteY6" fmla="*/ 1588378 h 2665880"/>
                <a:gd name="connsiteX7" fmla="*/ 366198 w 1056909"/>
                <a:gd name="connsiteY7" fmla="*/ 1670620 h 2665880"/>
                <a:gd name="connsiteX8" fmla="*/ 366198 w 1056909"/>
                <a:gd name="connsiteY8" fmla="*/ 1953276 h 2665880"/>
                <a:gd name="connsiteX9" fmla="*/ 226593 w 1056909"/>
                <a:gd name="connsiteY9" fmla="*/ 2041619 h 2665880"/>
                <a:gd name="connsiteX10" fmla="*/ 27397 w 1056909"/>
                <a:gd name="connsiteY10" fmla="*/ 2421116 h 2665880"/>
                <a:gd name="connsiteX11" fmla="*/ 16515 w 1056909"/>
                <a:gd name="connsiteY11" fmla="*/ 2567353 h 2665880"/>
                <a:gd name="connsiteX12" fmla="*/ 10736 w 1056909"/>
                <a:gd name="connsiteY12" fmla="*/ 2570159 h 2665880"/>
                <a:gd name="connsiteX13" fmla="*/ 0 w 1056909"/>
                <a:gd name="connsiteY13" fmla="*/ 2586215 h 2665880"/>
                <a:gd name="connsiteX14" fmla="*/ 528455 w 1056909"/>
                <a:gd name="connsiteY14" fmla="*/ 2665880 h 2665880"/>
                <a:gd name="connsiteX15" fmla="*/ 1056909 w 1056909"/>
                <a:gd name="connsiteY15" fmla="*/ 2586215 h 2665880"/>
                <a:gd name="connsiteX16" fmla="*/ 1046173 w 1056909"/>
                <a:gd name="connsiteY16" fmla="*/ 2570159 h 2665880"/>
                <a:gd name="connsiteX17" fmla="*/ 1040586 w 1056909"/>
                <a:gd name="connsiteY17" fmla="*/ 2567447 h 2665880"/>
                <a:gd name="connsiteX18" fmla="*/ 1029109 w 1056909"/>
                <a:gd name="connsiteY18" fmla="*/ 2418858 h 2665880"/>
                <a:gd name="connsiteX19" fmla="*/ 828471 w 1056909"/>
                <a:gd name="connsiteY19" fmla="*/ 2039960 h 2665880"/>
                <a:gd name="connsiteX20" fmla="*/ 690712 w 1056909"/>
                <a:gd name="connsiteY20" fmla="*/ 1953739 h 2665880"/>
                <a:gd name="connsiteX21" fmla="*/ 690712 w 1056909"/>
                <a:gd name="connsiteY21" fmla="*/ 1670620 h 2665880"/>
                <a:gd name="connsiteX22" fmla="*/ 608470 w 1056909"/>
                <a:gd name="connsiteY22" fmla="*/ 1588378 h 2665880"/>
                <a:gd name="connsiteX23" fmla="*/ 570115 w 1056909"/>
                <a:gd name="connsiteY23" fmla="*/ 1588378 h 2665880"/>
                <a:gd name="connsiteX24" fmla="*/ 570115 w 1056909"/>
                <a:gd name="connsiteY24" fmla="*/ 1447729 h 2665880"/>
                <a:gd name="connsiteX25" fmla="*/ 557912 w 1056909"/>
                <a:gd name="connsiteY25" fmla="*/ 1356101 h 2665880"/>
                <a:gd name="connsiteX26" fmla="*/ 544858 w 1056909"/>
                <a:gd name="connsiteY26" fmla="*/ 1339282 h 2665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056909" h="2665880">
                  <a:moveTo>
                    <a:pt x="544858" y="0"/>
                  </a:moveTo>
                  <a:lnTo>
                    <a:pt x="512055" y="0"/>
                  </a:lnTo>
                  <a:lnTo>
                    <a:pt x="512055" y="1339277"/>
                  </a:lnTo>
                  <a:lnTo>
                    <a:pt x="498997" y="1356101"/>
                  </a:lnTo>
                  <a:cubicBezTo>
                    <a:pt x="491458" y="1379552"/>
                    <a:pt x="486794" y="1411948"/>
                    <a:pt x="486794" y="1447729"/>
                  </a:cubicBezTo>
                  <a:lnTo>
                    <a:pt x="486795" y="1588378"/>
                  </a:lnTo>
                  <a:lnTo>
                    <a:pt x="448440" y="1588378"/>
                  </a:lnTo>
                  <a:cubicBezTo>
                    <a:pt x="403019" y="1588378"/>
                    <a:pt x="366198" y="1625199"/>
                    <a:pt x="366198" y="1670620"/>
                  </a:cubicBezTo>
                  <a:lnTo>
                    <a:pt x="366198" y="1953276"/>
                  </a:lnTo>
                  <a:lnTo>
                    <a:pt x="226593" y="2041619"/>
                  </a:lnTo>
                  <a:cubicBezTo>
                    <a:pt x="123888" y="2134563"/>
                    <a:pt x="53852" y="2270287"/>
                    <a:pt x="27397" y="2421116"/>
                  </a:cubicBezTo>
                  <a:lnTo>
                    <a:pt x="16515" y="2567353"/>
                  </a:lnTo>
                  <a:lnTo>
                    <a:pt x="10736" y="2570159"/>
                  </a:lnTo>
                  <a:cubicBezTo>
                    <a:pt x="3697" y="2575346"/>
                    <a:pt x="0" y="2580715"/>
                    <a:pt x="0" y="2586215"/>
                  </a:cubicBezTo>
                  <a:cubicBezTo>
                    <a:pt x="0" y="2630213"/>
                    <a:pt x="236597" y="2665880"/>
                    <a:pt x="528455" y="2665880"/>
                  </a:cubicBezTo>
                  <a:cubicBezTo>
                    <a:pt x="820312" y="2665880"/>
                    <a:pt x="1056909" y="2630213"/>
                    <a:pt x="1056909" y="2586215"/>
                  </a:cubicBezTo>
                  <a:cubicBezTo>
                    <a:pt x="1056909" y="2580715"/>
                    <a:pt x="1053212" y="2575346"/>
                    <a:pt x="1046173" y="2570159"/>
                  </a:cubicBezTo>
                  <a:lnTo>
                    <a:pt x="1040586" y="2567447"/>
                  </a:lnTo>
                  <a:lnTo>
                    <a:pt x="1029109" y="2418858"/>
                  </a:lnTo>
                  <a:cubicBezTo>
                    <a:pt x="1002186" y="2267982"/>
                    <a:pt x="931627" y="2132445"/>
                    <a:pt x="828471" y="2039960"/>
                  </a:cubicBezTo>
                  <a:lnTo>
                    <a:pt x="690712" y="1953739"/>
                  </a:lnTo>
                  <a:lnTo>
                    <a:pt x="690712" y="1670620"/>
                  </a:lnTo>
                  <a:cubicBezTo>
                    <a:pt x="690712" y="1625199"/>
                    <a:pt x="653891" y="1588378"/>
                    <a:pt x="608470" y="1588378"/>
                  </a:cubicBezTo>
                  <a:lnTo>
                    <a:pt x="570115" y="1588378"/>
                  </a:lnTo>
                  <a:lnTo>
                    <a:pt x="570115" y="1447729"/>
                  </a:lnTo>
                  <a:cubicBezTo>
                    <a:pt x="570115" y="1411948"/>
                    <a:pt x="565451" y="1379552"/>
                    <a:pt x="557912" y="1356101"/>
                  </a:cubicBezTo>
                  <a:lnTo>
                    <a:pt x="544858" y="1339282"/>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endParaRPr lang="de-DE" sz="1500" dirty="0" err="1" smtClean="0">
                <a:solidFill>
                  <a:prstClr val="white"/>
                </a:solidFill>
              </a:endParaRPr>
            </a:p>
          </p:txBody>
        </p:sp>
        <p:sp>
          <p:nvSpPr>
            <p:cNvPr id="10" name="Ellipse 9"/>
            <p:cNvSpPr/>
            <p:nvPr/>
          </p:nvSpPr>
          <p:spPr>
            <a:xfrm>
              <a:off x="10361121" y="1670952"/>
              <a:ext cx="674213" cy="99979"/>
            </a:xfrm>
            <a:prstGeom prst="ellipse">
              <a:avLst/>
            </a:prstGeom>
            <a:solidFill>
              <a:schemeClr val="accent2">
                <a:lumMod val="60000"/>
                <a:lumOff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endParaRPr lang="de-DE" sz="1500" dirty="0" err="1" smtClean="0">
                <a:solidFill>
                  <a:prstClr val="white"/>
                </a:solidFill>
              </a:endParaRPr>
            </a:p>
          </p:txBody>
        </p:sp>
        <p:sp>
          <p:nvSpPr>
            <p:cNvPr id="11" name="Bogen 10"/>
            <p:cNvSpPr/>
            <p:nvPr/>
          </p:nvSpPr>
          <p:spPr>
            <a:xfrm flipV="1">
              <a:off x="10597926" y="1600210"/>
              <a:ext cx="200604" cy="157970"/>
            </a:xfrm>
            <a:prstGeom prst="arc">
              <a:avLst>
                <a:gd name="adj1" fmla="val 10781369"/>
                <a:gd name="adj2" fmla="val 0"/>
              </a:avLst>
            </a:prstGeom>
            <a:solidFill>
              <a:schemeClr val="bg1"/>
            </a:solidFill>
            <a:ln w="1270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solidFill>
                  <a:srgbClr val="23273B"/>
                </a:solidFill>
              </a:endParaRPr>
            </a:p>
          </p:txBody>
        </p:sp>
        <p:sp>
          <p:nvSpPr>
            <p:cNvPr id="12" name="Freihandform 11"/>
            <p:cNvSpPr/>
            <p:nvPr/>
          </p:nvSpPr>
          <p:spPr>
            <a:xfrm flipH="1">
              <a:off x="10846131" y="1682898"/>
              <a:ext cx="31743" cy="239954"/>
            </a:xfrm>
            <a:custGeom>
              <a:avLst/>
              <a:gdLst>
                <a:gd name="connsiteX0" fmla="*/ 31861 w 45720"/>
                <a:gd name="connsiteY0" fmla="*/ 0 h 345606"/>
                <a:gd name="connsiteX1" fmla="*/ 13861 w 45720"/>
                <a:gd name="connsiteY1" fmla="*/ 0 h 345606"/>
                <a:gd name="connsiteX2" fmla="*/ 13861 w 45720"/>
                <a:gd name="connsiteY2" fmla="*/ 236261 h 345606"/>
                <a:gd name="connsiteX3" fmla="*/ 6696 w 45720"/>
                <a:gd name="connsiteY3" fmla="*/ 239229 h 345606"/>
                <a:gd name="connsiteX4" fmla="*/ 0 w 45720"/>
                <a:gd name="connsiteY4" fmla="*/ 255393 h 345606"/>
                <a:gd name="connsiteX5" fmla="*/ 1 w 45720"/>
                <a:gd name="connsiteY5" fmla="*/ 322746 h 345606"/>
                <a:gd name="connsiteX6" fmla="*/ 22861 w 45720"/>
                <a:gd name="connsiteY6" fmla="*/ 345606 h 345606"/>
                <a:gd name="connsiteX7" fmla="*/ 22860 w 45720"/>
                <a:gd name="connsiteY7" fmla="*/ 345605 h 345606"/>
                <a:gd name="connsiteX8" fmla="*/ 45720 w 45720"/>
                <a:gd name="connsiteY8" fmla="*/ 322745 h 345606"/>
                <a:gd name="connsiteX9" fmla="*/ 45720 w 45720"/>
                <a:gd name="connsiteY9" fmla="*/ 255393 h 345606"/>
                <a:gd name="connsiteX10" fmla="*/ 39024 w 45720"/>
                <a:gd name="connsiteY10" fmla="*/ 239229 h 345606"/>
                <a:gd name="connsiteX11" fmla="*/ 31861 w 45720"/>
                <a:gd name="connsiteY11" fmla="*/ 236262 h 345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720" h="345606">
                  <a:moveTo>
                    <a:pt x="31861" y="0"/>
                  </a:moveTo>
                  <a:lnTo>
                    <a:pt x="13861" y="0"/>
                  </a:lnTo>
                  <a:lnTo>
                    <a:pt x="13861" y="236261"/>
                  </a:lnTo>
                  <a:lnTo>
                    <a:pt x="6696" y="239229"/>
                  </a:lnTo>
                  <a:cubicBezTo>
                    <a:pt x="2559" y="243366"/>
                    <a:pt x="0" y="249081"/>
                    <a:pt x="0" y="255393"/>
                  </a:cubicBezTo>
                  <a:cubicBezTo>
                    <a:pt x="0" y="277844"/>
                    <a:pt x="1" y="300295"/>
                    <a:pt x="1" y="322746"/>
                  </a:cubicBezTo>
                  <a:cubicBezTo>
                    <a:pt x="1" y="335371"/>
                    <a:pt x="10236" y="345606"/>
                    <a:pt x="22861" y="345606"/>
                  </a:cubicBezTo>
                  <a:lnTo>
                    <a:pt x="22860" y="345605"/>
                  </a:lnTo>
                  <a:cubicBezTo>
                    <a:pt x="35485" y="345605"/>
                    <a:pt x="45720" y="335370"/>
                    <a:pt x="45720" y="322745"/>
                  </a:cubicBezTo>
                  <a:lnTo>
                    <a:pt x="45720" y="255393"/>
                  </a:lnTo>
                  <a:cubicBezTo>
                    <a:pt x="45720" y="249081"/>
                    <a:pt x="43161" y="243366"/>
                    <a:pt x="39024" y="239229"/>
                  </a:cubicBezTo>
                  <a:lnTo>
                    <a:pt x="31861" y="236262"/>
                  </a:lnTo>
                  <a:close/>
                </a:path>
              </a:pathLst>
            </a:custGeom>
            <a:solidFill>
              <a:schemeClr val="accent5"/>
            </a:solidFill>
            <a:ln>
              <a:solidFill>
                <a:srgbClr val="BC204B"/>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endParaRPr lang="de-DE" sz="1500" dirty="0" err="1" smtClean="0">
                <a:solidFill>
                  <a:prstClr val="white"/>
                </a:solidFill>
              </a:endParaRPr>
            </a:p>
          </p:txBody>
        </p:sp>
        <p:sp>
          <p:nvSpPr>
            <p:cNvPr id="13" name="Ellipse 12"/>
            <p:cNvSpPr/>
            <p:nvPr/>
          </p:nvSpPr>
          <p:spPr>
            <a:xfrm>
              <a:off x="10361122" y="1670952"/>
              <a:ext cx="674213" cy="99979"/>
            </a:xfrm>
            <a:prstGeom prst="ellipse">
              <a:avLst/>
            </a:prstGeom>
            <a:noFill/>
            <a:ln w="28575">
              <a:solidFill>
                <a:srgbClr val="BC204B"/>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endParaRPr lang="de-DE" sz="1500" dirty="0" err="1" smtClean="0">
                <a:solidFill>
                  <a:prstClr val="white"/>
                </a:solidFill>
              </a:endParaRPr>
            </a:p>
          </p:txBody>
        </p:sp>
      </p:grpSp>
    </p:spTree>
    <p:extLst>
      <p:ext uri="{BB962C8B-B14F-4D97-AF65-F5344CB8AC3E}">
        <p14:creationId xmlns:p14="http://schemas.microsoft.com/office/powerpoint/2010/main" val="3151432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_LAMP">
    <p:bg>
      <p:bgPr>
        <a:solidFill>
          <a:schemeClr val="bg1"/>
        </a:solidFill>
        <a:effectLst/>
      </p:bgPr>
    </p:bg>
    <p:spTree>
      <p:nvGrpSpPr>
        <p:cNvPr id="1" name=""/>
        <p:cNvGrpSpPr/>
        <p:nvPr/>
      </p:nvGrpSpPr>
      <p:grpSpPr>
        <a:xfrm>
          <a:off x="0" y="0"/>
          <a:ext cx="0" cy="0"/>
          <a:chOff x="0" y="0"/>
          <a:chExt cx="0" cy="0"/>
        </a:xfrm>
      </p:grpSpPr>
      <p:graphicFrame>
        <p:nvGraphicFramePr>
          <p:cNvPr id="2" name="Objekt 1" hidden="1"/>
          <p:cNvGraphicFramePr>
            <a:graphicFrameLocks noChangeAspect="1"/>
          </p:cNvGraphicFramePr>
          <p:nvPr userDrawn="1">
            <p:custDataLst>
              <p:tags r:id="rId2"/>
            </p:custDataLst>
            <p:extLst>
              <p:ext uri="{D42A27DB-BD31-4B8C-83A1-F6EECF244321}">
                <p14:modId xmlns:p14="http://schemas.microsoft.com/office/powerpoint/2010/main" val="3093612979"/>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4342" name="think-cell Folie" r:id="rId4" imgW="530" imgH="531" progId="TCLayout.ActiveDocument.1">
                  <p:embed/>
                </p:oleObj>
              </mc:Choice>
              <mc:Fallback>
                <p:oleObj name="think-cell Folie" r:id="rId4" imgW="530" imgH="531"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9" name="Text Placeholder 8"/>
          <p:cNvSpPr>
            <a:spLocks noGrp="1"/>
          </p:cNvSpPr>
          <p:nvPr>
            <p:ph type="body" sz="quarter" idx="10"/>
          </p:nvPr>
        </p:nvSpPr>
        <p:spPr>
          <a:xfrm>
            <a:off x="998400" y="1322388"/>
            <a:ext cx="8593072" cy="1342991"/>
          </a:xfrm>
        </p:spPr>
        <p:txBody>
          <a:bodyPr wrap="square">
            <a:spAutoFit/>
          </a:bodyPr>
          <a:lstStyle>
            <a:lvl1pPr>
              <a:defRPr sz="1100" b="1">
                <a:solidFill>
                  <a:schemeClr val="bg1">
                    <a:lumMod val="50000"/>
                  </a:schemeClr>
                </a:solidFill>
              </a:defRPr>
            </a:lvl1pPr>
            <a:lvl2pPr>
              <a:defRPr sz="1100">
                <a:solidFill>
                  <a:schemeClr val="bg1">
                    <a:lumMod val="50000"/>
                  </a:schemeClr>
                </a:solidFill>
              </a:defRPr>
            </a:lvl2pPr>
            <a:lvl3pPr marL="284400" indent="-284400">
              <a:buClr>
                <a:srgbClr val="BC204B"/>
              </a:buClr>
              <a:buSzPct val="100000"/>
              <a:buFont typeface="Wingdings 3" panose="05040102010807070707" pitchFamily="18" charset="2"/>
              <a:buChar char="}"/>
              <a:defRPr sz="1100">
                <a:solidFill>
                  <a:schemeClr val="bg1">
                    <a:lumMod val="50000"/>
                  </a:schemeClr>
                </a:solidFill>
              </a:defRPr>
            </a:lvl3pPr>
            <a:lvl4pPr marL="576000" indent="-230400">
              <a:buClr>
                <a:srgbClr val="BC204B"/>
              </a:buClr>
              <a:buSzPct val="100000"/>
              <a:buFont typeface="Wingdings 3" panose="05040102010807070707" pitchFamily="18" charset="2"/>
              <a:buChar char="}"/>
              <a:defRPr sz="1100">
                <a:solidFill>
                  <a:schemeClr val="bg1">
                    <a:lumMod val="50000"/>
                  </a:schemeClr>
                </a:solidFill>
              </a:defRPr>
            </a:lvl4pPr>
            <a:lvl5pPr marL="824400" indent="-284400">
              <a:buClr>
                <a:srgbClr val="BC204B"/>
              </a:buClr>
              <a:buSzPct val="100000"/>
              <a:buFont typeface="Wingdings 3" panose="05040102010807070707" pitchFamily="18" charset="2"/>
              <a:buChar char="}"/>
              <a:defRPr sz="1100">
                <a:solidFill>
                  <a:schemeClr val="bg1">
                    <a:lumMod val="50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Title 4"/>
          <p:cNvSpPr>
            <a:spLocks noGrp="1"/>
          </p:cNvSpPr>
          <p:nvPr>
            <p:ph type="title"/>
          </p:nvPr>
        </p:nvSpPr>
        <p:spPr>
          <a:xfrm>
            <a:off x="998400" y="431799"/>
            <a:ext cx="10195200" cy="533401"/>
          </a:xfrm>
        </p:spPr>
        <p:txBody>
          <a:bodyPr/>
          <a:lstStyle>
            <a:lvl1pPr>
              <a:defRPr>
                <a:solidFill>
                  <a:schemeClr val="bg1">
                    <a:lumMod val="50000"/>
                  </a:schemeClr>
                </a:solidFill>
              </a:defRPr>
            </a:lvl1pPr>
          </a:lstStyle>
          <a:p>
            <a:r>
              <a:rPr lang="en-US" dirty="0"/>
              <a:t>Click to edit Master title style</a:t>
            </a:r>
            <a:endParaRPr lang="en-SG" dirty="0"/>
          </a:p>
        </p:txBody>
      </p:sp>
    </p:spTree>
    <p:extLst>
      <p:ext uri="{BB962C8B-B14F-4D97-AF65-F5344CB8AC3E}">
        <p14:creationId xmlns:p14="http://schemas.microsoft.com/office/powerpoint/2010/main" val="2341210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ONE COLUMN TEXT MIDDLE">
    <p:spTree>
      <p:nvGrpSpPr>
        <p:cNvPr id="1" name=""/>
        <p:cNvGrpSpPr/>
        <p:nvPr/>
      </p:nvGrpSpPr>
      <p:grpSpPr>
        <a:xfrm>
          <a:off x="0" y="0"/>
          <a:ext cx="0" cy="0"/>
          <a:chOff x="0" y="0"/>
          <a:chExt cx="0" cy="0"/>
        </a:xfrm>
      </p:grpSpPr>
      <p:sp>
        <p:nvSpPr>
          <p:cNvPr id="8" name="Text Placeholder 7"/>
          <p:cNvSpPr>
            <a:spLocks noGrp="1"/>
          </p:cNvSpPr>
          <p:nvPr>
            <p:ph type="body" sz="quarter" idx="13"/>
          </p:nvPr>
        </p:nvSpPr>
        <p:spPr>
          <a:xfrm>
            <a:off x="1003200" y="2530475"/>
            <a:ext cx="10194925" cy="3175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11" name="Title 10"/>
          <p:cNvSpPr>
            <a:spLocks noGrp="1"/>
          </p:cNvSpPr>
          <p:nvPr>
            <p:ph type="title"/>
          </p:nvPr>
        </p:nvSpPr>
        <p:spPr>
          <a:xfrm>
            <a:off x="998401" y="1491727"/>
            <a:ext cx="10199724" cy="764417"/>
          </a:xfrm>
        </p:spPr>
        <p:txBody>
          <a:bodyPr/>
          <a:lstStyle/>
          <a:p>
            <a:r>
              <a:rPr lang="en-US" dirty="0"/>
              <a:t>Click to edit Master title style</a:t>
            </a:r>
            <a:endParaRPr lang="en-SG" dirty="0"/>
          </a:p>
        </p:txBody>
      </p:sp>
      <p:sp>
        <p:nvSpPr>
          <p:cNvPr id="2" name="Slide Number Placeholder 1"/>
          <p:cNvSpPr>
            <a:spLocks noGrp="1"/>
          </p:cNvSpPr>
          <p:nvPr>
            <p:ph type="sldNum" sz="quarter" idx="14"/>
          </p:nvPr>
        </p:nvSpPr>
        <p:spPr>
          <a:xfrm>
            <a:off x="8988879" y="6437181"/>
            <a:ext cx="2914919" cy="200383"/>
          </a:xfrm>
          <a:prstGeom prst="rect">
            <a:avLst/>
          </a:prstGeom>
        </p:spPr>
        <p:txBody>
          <a:bodyPr/>
          <a:lstStyle/>
          <a:p>
            <a:r>
              <a:rPr lang="en-US" sz="700" dirty="0" smtClean="0">
                <a:solidFill>
                  <a:prstClr val="white"/>
                </a:solidFill>
                <a:ea typeface="Arial"/>
                <a:cs typeface="Arial" panose="020B0604020202020204" pitchFamily="34" charset="0"/>
              </a:rPr>
              <a:t>DV. Founded in Singapore – Now in Abu Dhabi and Jakarta</a:t>
            </a:r>
            <a:r>
              <a:rPr lang="en-US" sz="600" dirty="0" smtClean="0">
                <a:solidFill>
                  <a:prstClr val="white"/>
                </a:solidFill>
                <a:ea typeface="Arial"/>
                <a:cs typeface="Arial" panose="020B0604020202020204" pitchFamily="34" charset="0"/>
              </a:rPr>
              <a:t> </a:t>
            </a:r>
            <a:r>
              <a:rPr lang="en-US" sz="600" dirty="0" smtClean="0">
                <a:solidFill>
                  <a:prstClr val="white">
                    <a:lumMod val="85000"/>
                  </a:prstClr>
                </a:solidFill>
                <a:ea typeface="Arial"/>
                <a:cs typeface="Arial" panose="020B0604020202020204" pitchFamily="34" charset="0"/>
              </a:rPr>
              <a:t>| </a:t>
            </a:r>
            <a:r>
              <a:rPr lang="en-US" sz="700" dirty="0" smtClean="0">
                <a:solidFill>
                  <a:prstClr val="white">
                    <a:lumMod val="85000"/>
                  </a:prstClr>
                </a:solidFill>
                <a:ea typeface="Arial"/>
                <a:cs typeface="Arial" panose="020B0604020202020204" pitchFamily="34" charset="0"/>
              </a:rPr>
              <a:t> </a:t>
            </a:r>
            <a:fld id="{4EB85355-1596-490A-8561-F63011B9047F}" type="slidenum">
              <a:rPr lang="en-SG" sz="700" smtClean="0">
                <a:solidFill>
                  <a:prstClr val="white">
                    <a:lumMod val="85000"/>
                  </a:prstClr>
                </a:solidFill>
              </a:rPr>
              <a:pPr/>
              <a:t>‹#›</a:t>
            </a:fld>
            <a:endParaRPr lang="en-SG" sz="700" dirty="0">
              <a:solidFill>
                <a:prstClr val="white">
                  <a:lumMod val="85000"/>
                </a:prstClr>
              </a:solidFill>
            </a:endParaRPr>
          </a:p>
        </p:txBody>
      </p:sp>
    </p:spTree>
    <p:extLst>
      <p:ext uri="{BB962C8B-B14F-4D97-AF65-F5344CB8AC3E}">
        <p14:creationId xmlns:p14="http://schemas.microsoft.com/office/powerpoint/2010/main" val="4127974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CV COLUMN">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7830" y="1918576"/>
            <a:ext cx="3240000" cy="1584000"/>
          </a:xfrm>
        </p:spPr>
        <p:txBody>
          <a:bodyPr anchor="b"/>
          <a:lstStyle>
            <a:lvl1pPr>
              <a:defRPr sz="6000">
                <a:solidFill>
                  <a:schemeClr val="bg1"/>
                </a:solidFill>
              </a:defRPr>
            </a:lvl1pPr>
          </a:lstStyle>
          <a:p>
            <a:r>
              <a:rPr lang="en-US" dirty="0"/>
              <a:t>Click to edit master title style</a:t>
            </a:r>
            <a:endParaRPr lang="en-SG" dirty="0"/>
          </a:p>
        </p:txBody>
      </p:sp>
      <p:sp>
        <p:nvSpPr>
          <p:cNvPr id="8" name="Text Placeholder 7"/>
          <p:cNvSpPr>
            <a:spLocks noGrp="1"/>
          </p:cNvSpPr>
          <p:nvPr>
            <p:ph type="body" sz="quarter" idx="14"/>
          </p:nvPr>
        </p:nvSpPr>
        <p:spPr>
          <a:xfrm>
            <a:off x="357830" y="3792045"/>
            <a:ext cx="3240000" cy="2164817"/>
          </a:xfrm>
        </p:spPr>
        <p:txBody>
          <a:bodyPr/>
          <a:lstStyle>
            <a:lvl1pPr>
              <a:defRPr sz="1400" b="0"/>
            </a:lvl1pPr>
            <a:lvl2pPr>
              <a:defRPr sz="1400" b="0"/>
            </a:lvl2pPr>
            <a:lvl3pPr>
              <a:buClr>
                <a:schemeClr val="accent2"/>
              </a:buClr>
              <a:defRPr sz="1400" b="0"/>
            </a:lvl3pPr>
            <a:lvl4pPr>
              <a:buClr>
                <a:schemeClr val="accent2"/>
              </a:buClr>
              <a:defRPr sz="1400" b="0"/>
            </a:lvl4pPr>
            <a:lvl5pPr>
              <a:buClr>
                <a:schemeClr val="accent2"/>
              </a:buClr>
              <a:defRPr sz="14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SG" dirty="0"/>
          </a:p>
        </p:txBody>
      </p:sp>
      <p:sp>
        <p:nvSpPr>
          <p:cNvPr id="4" name="Picture Placeholder 3"/>
          <p:cNvSpPr>
            <a:spLocks noGrp="1"/>
          </p:cNvSpPr>
          <p:nvPr>
            <p:ph type="pic" sz="quarter" idx="15"/>
          </p:nvPr>
        </p:nvSpPr>
        <p:spPr>
          <a:xfrm>
            <a:off x="3994770" y="1080859"/>
            <a:ext cx="1440000" cy="1440000"/>
          </a:xfrm>
          <a:solidFill>
            <a:srgbClr val="E1E1E1"/>
          </a:solidFill>
        </p:spPr>
        <p:txBody>
          <a:bodyPr/>
          <a:lstStyle/>
          <a:p>
            <a:endParaRPr lang="en-SG"/>
          </a:p>
        </p:txBody>
      </p:sp>
      <p:sp>
        <p:nvSpPr>
          <p:cNvPr id="6" name="Text Placeholder 5"/>
          <p:cNvSpPr>
            <a:spLocks noGrp="1"/>
          </p:cNvSpPr>
          <p:nvPr>
            <p:ph type="body" sz="quarter" idx="16"/>
          </p:nvPr>
        </p:nvSpPr>
        <p:spPr>
          <a:xfrm>
            <a:off x="3994770" y="2635020"/>
            <a:ext cx="2160000" cy="1080000"/>
          </a:xfrm>
        </p:spPr>
        <p:txBody>
          <a:bodyPr/>
          <a:lstStyle>
            <a:lvl1pPr>
              <a:lnSpc>
                <a:spcPct val="80000"/>
              </a:lnSpc>
              <a:defRPr sz="3200" b="0">
                <a:solidFill>
                  <a:schemeClr val="tx1">
                    <a:lumMod val="10000"/>
                    <a:lumOff val="90000"/>
                  </a:schemeClr>
                </a:solidFill>
                <a:latin typeface="+mj-lt"/>
              </a:defRPr>
            </a:lvl1pPr>
            <a:lvl2pPr>
              <a:defRPr sz="1050" b="0">
                <a:solidFill>
                  <a:schemeClr val="tx1">
                    <a:lumMod val="10000"/>
                    <a:lumOff val="90000"/>
                  </a:schemeClr>
                </a:solidFill>
              </a:defRPr>
            </a:lvl2pPr>
          </a:lstStyle>
          <a:p>
            <a:pPr lvl="0"/>
            <a:r>
              <a:rPr lang="en-US" dirty="0"/>
              <a:t>Click to edit Master text styles</a:t>
            </a:r>
          </a:p>
          <a:p>
            <a:pPr lvl="1"/>
            <a:r>
              <a:rPr lang="en-US" dirty="0"/>
              <a:t>Second level</a:t>
            </a:r>
            <a:endParaRPr lang="en-SG" dirty="0"/>
          </a:p>
        </p:txBody>
      </p:sp>
      <p:sp>
        <p:nvSpPr>
          <p:cNvPr id="9" name="Picture Placeholder 3"/>
          <p:cNvSpPr>
            <a:spLocks noGrp="1"/>
          </p:cNvSpPr>
          <p:nvPr>
            <p:ph type="pic" sz="quarter" idx="17"/>
          </p:nvPr>
        </p:nvSpPr>
        <p:spPr>
          <a:xfrm>
            <a:off x="3994770" y="3957038"/>
            <a:ext cx="1440000" cy="1440000"/>
          </a:xfrm>
          <a:solidFill>
            <a:srgbClr val="E1E1E1"/>
          </a:solidFill>
        </p:spPr>
        <p:txBody>
          <a:bodyPr/>
          <a:lstStyle/>
          <a:p>
            <a:endParaRPr lang="en-SG"/>
          </a:p>
        </p:txBody>
      </p:sp>
      <p:sp>
        <p:nvSpPr>
          <p:cNvPr id="11" name="Text Placeholder 5"/>
          <p:cNvSpPr>
            <a:spLocks noGrp="1"/>
          </p:cNvSpPr>
          <p:nvPr>
            <p:ph type="body" sz="quarter" idx="18"/>
          </p:nvPr>
        </p:nvSpPr>
        <p:spPr>
          <a:xfrm>
            <a:off x="3994770" y="5511199"/>
            <a:ext cx="2160000" cy="1080000"/>
          </a:xfrm>
        </p:spPr>
        <p:txBody>
          <a:bodyPr/>
          <a:lstStyle>
            <a:lvl1pPr>
              <a:lnSpc>
                <a:spcPct val="80000"/>
              </a:lnSpc>
              <a:defRPr sz="3200" b="0">
                <a:solidFill>
                  <a:schemeClr val="tx1">
                    <a:lumMod val="10000"/>
                    <a:lumOff val="90000"/>
                  </a:schemeClr>
                </a:solidFill>
                <a:latin typeface="+mj-lt"/>
              </a:defRPr>
            </a:lvl1pPr>
            <a:lvl2pPr>
              <a:defRPr sz="1050" b="0">
                <a:solidFill>
                  <a:schemeClr val="tx1">
                    <a:lumMod val="10000"/>
                    <a:lumOff val="90000"/>
                  </a:schemeClr>
                </a:solidFill>
                <a:latin typeface="+mn-lt"/>
              </a:defRPr>
            </a:lvl2pPr>
          </a:lstStyle>
          <a:p>
            <a:pPr lvl="0"/>
            <a:r>
              <a:rPr lang="en-US" dirty="0"/>
              <a:t>Click to edit Master text styles</a:t>
            </a:r>
          </a:p>
          <a:p>
            <a:pPr lvl="1"/>
            <a:r>
              <a:rPr lang="en-US" dirty="0"/>
              <a:t>Second level</a:t>
            </a:r>
            <a:endParaRPr lang="en-SG" dirty="0"/>
          </a:p>
        </p:txBody>
      </p:sp>
      <p:cxnSp>
        <p:nvCxnSpPr>
          <p:cNvPr id="12" name="Straight Connector 11"/>
          <p:cNvCxnSpPr/>
          <p:nvPr userDrawn="1"/>
        </p:nvCxnSpPr>
        <p:spPr>
          <a:xfrm>
            <a:off x="3610405" y="358619"/>
            <a:ext cx="0" cy="6192906"/>
          </a:xfrm>
          <a:prstGeom prst="line">
            <a:avLst/>
          </a:prstGeom>
          <a:ln>
            <a:solidFill>
              <a:schemeClr val="bg1">
                <a:lumMod val="50000"/>
                <a:alpha val="31000"/>
              </a:schemeClr>
            </a:solidFill>
            <a:prstDash val="solid"/>
          </a:ln>
        </p:spPr>
        <p:style>
          <a:lnRef idx="1">
            <a:schemeClr val="accent1"/>
          </a:lnRef>
          <a:fillRef idx="0">
            <a:schemeClr val="accent1"/>
          </a:fillRef>
          <a:effectRef idx="0">
            <a:schemeClr val="accent1"/>
          </a:effectRef>
          <a:fontRef idx="minor">
            <a:schemeClr val="tx1"/>
          </a:fontRef>
        </p:style>
      </p:cxnSp>
      <p:sp>
        <p:nvSpPr>
          <p:cNvPr id="13" name="Picture Placeholder 3"/>
          <p:cNvSpPr>
            <a:spLocks noGrp="1"/>
          </p:cNvSpPr>
          <p:nvPr>
            <p:ph type="pic" sz="quarter" idx="19"/>
          </p:nvPr>
        </p:nvSpPr>
        <p:spPr>
          <a:xfrm>
            <a:off x="6650216" y="1080859"/>
            <a:ext cx="1440000" cy="1440000"/>
          </a:xfrm>
          <a:solidFill>
            <a:srgbClr val="E1E1E1"/>
          </a:solidFill>
        </p:spPr>
        <p:txBody>
          <a:bodyPr/>
          <a:lstStyle/>
          <a:p>
            <a:endParaRPr lang="en-SG"/>
          </a:p>
        </p:txBody>
      </p:sp>
      <p:sp>
        <p:nvSpPr>
          <p:cNvPr id="14" name="Text Placeholder 5"/>
          <p:cNvSpPr>
            <a:spLocks noGrp="1"/>
          </p:cNvSpPr>
          <p:nvPr>
            <p:ph type="body" sz="quarter" idx="20"/>
          </p:nvPr>
        </p:nvSpPr>
        <p:spPr>
          <a:xfrm>
            <a:off x="6650216" y="2635020"/>
            <a:ext cx="2160000" cy="1080000"/>
          </a:xfrm>
        </p:spPr>
        <p:txBody>
          <a:bodyPr/>
          <a:lstStyle>
            <a:lvl1pPr>
              <a:lnSpc>
                <a:spcPct val="80000"/>
              </a:lnSpc>
              <a:defRPr sz="3200" b="0">
                <a:solidFill>
                  <a:schemeClr val="tx1">
                    <a:lumMod val="10000"/>
                    <a:lumOff val="90000"/>
                  </a:schemeClr>
                </a:solidFill>
                <a:latin typeface="+mj-lt"/>
              </a:defRPr>
            </a:lvl1pPr>
            <a:lvl2pPr>
              <a:defRPr sz="1050" b="0">
                <a:solidFill>
                  <a:schemeClr val="tx1">
                    <a:lumMod val="10000"/>
                    <a:lumOff val="90000"/>
                  </a:schemeClr>
                </a:solidFill>
              </a:defRPr>
            </a:lvl2pPr>
          </a:lstStyle>
          <a:p>
            <a:pPr lvl="0"/>
            <a:r>
              <a:rPr lang="en-US" dirty="0"/>
              <a:t>Click to edit Master text styles</a:t>
            </a:r>
          </a:p>
          <a:p>
            <a:pPr lvl="1"/>
            <a:r>
              <a:rPr lang="en-US" dirty="0"/>
              <a:t>Second level</a:t>
            </a:r>
            <a:endParaRPr lang="en-SG" dirty="0"/>
          </a:p>
        </p:txBody>
      </p:sp>
      <p:sp>
        <p:nvSpPr>
          <p:cNvPr id="15" name="Picture Placeholder 3"/>
          <p:cNvSpPr>
            <a:spLocks noGrp="1"/>
          </p:cNvSpPr>
          <p:nvPr>
            <p:ph type="pic" sz="quarter" idx="21"/>
          </p:nvPr>
        </p:nvSpPr>
        <p:spPr>
          <a:xfrm>
            <a:off x="6650216" y="3957038"/>
            <a:ext cx="1440000" cy="1440000"/>
          </a:xfrm>
          <a:solidFill>
            <a:srgbClr val="E1E1E1"/>
          </a:solidFill>
        </p:spPr>
        <p:txBody>
          <a:bodyPr/>
          <a:lstStyle/>
          <a:p>
            <a:endParaRPr lang="en-SG"/>
          </a:p>
        </p:txBody>
      </p:sp>
      <p:sp>
        <p:nvSpPr>
          <p:cNvPr id="17" name="Picture Placeholder 3"/>
          <p:cNvSpPr>
            <a:spLocks noGrp="1"/>
          </p:cNvSpPr>
          <p:nvPr>
            <p:ph type="pic" sz="quarter" idx="23"/>
          </p:nvPr>
        </p:nvSpPr>
        <p:spPr>
          <a:xfrm>
            <a:off x="9305662" y="1080859"/>
            <a:ext cx="1440000" cy="1440000"/>
          </a:xfrm>
          <a:solidFill>
            <a:srgbClr val="E1E1E1"/>
          </a:solidFill>
        </p:spPr>
        <p:txBody>
          <a:bodyPr/>
          <a:lstStyle/>
          <a:p>
            <a:endParaRPr lang="en-SG"/>
          </a:p>
        </p:txBody>
      </p:sp>
      <p:sp>
        <p:nvSpPr>
          <p:cNvPr id="19" name="Picture Placeholder 3"/>
          <p:cNvSpPr>
            <a:spLocks noGrp="1"/>
          </p:cNvSpPr>
          <p:nvPr>
            <p:ph type="pic" sz="quarter" idx="25"/>
          </p:nvPr>
        </p:nvSpPr>
        <p:spPr>
          <a:xfrm>
            <a:off x="9305662" y="3957038"/>
            <a:ext cx="1440000" cy="1440000"/>
          </a:xfrm>
          <a:solidFill>
            <a:srgbClr val="E1E1E1"/>
          </a:solidFill>
        </p:spPr>
        <p:txBody>
          <a:bodyPr/>
          <a:lstStyle/>
          <a:p>
            <a:endParaRPr lang="en-SG"/>
          </a:p>
        </p:txBody>
      </p:sp>
      <p:sp>
        <p:nvSpPr>
          <p:cNvPr id="24" name="Text Placeholder 23"/>
          <p:cNvSpPr>
            <a:spLocks noGrp="1"/>
          </p:cNvSpPr>
          <p:nvPr>
            <p:ph type="body" sz="quarter" idx="27"/>
          </p:nvPr>
        </p:nvSpPr>
        <p:spPr>
          <a:xfrm>
            <a:off x="3995424" y="545808"/>
            <a:ext cx="2179637" cy="310338"/>
          </a:xfrm>
        </p:spPr>
        <p:txBody>
          <a:bodyPr anchor="b"/>
          <a:lstStyle>
            <a:lvl1pPr>
              <a:defRPr b="0">
                <a:solidFill>
                  <a:schemeClr val="bg1"/>
                </a:solidFill>
              </a:defRPr>
            </a:lvl1pPr>
          </a:lstStyle>
          <a:p>
            <a:pPr lvl="0"/>
            <a:r>
              <a:rPr lang="en-US" dirty="0"/>
              <a:t>Click to edit Master</a:t>
            </a:r>
            <a:endParaRPr lang="en-SG" dirty="0"/>
          </a:p>
        </p:txBody>
      </p:sp>
      <p:sp>
        <p:nvSpPr>
          <p:cNvPr id="25" name="Text Placeholder 23"/>
          <p:cNvSpPr>
            <a:spLocks noGrp="1"/>
          </p:cNvSpPr>
          <p:nvPr>
            <p:ph type="body" sz="quarter" idx="28"/>
          </p:nvPr>
        </p:nvSpPr>
        <p:spPr>
          <a:xfrm>
            <a:off x="6640397" y="563112"/>
            <a:ext cx="2179637" cy="310338"/>
          </a:xfrm>
        </p:spPr>
        <p:txBody>
          <a:bodyPr anchor="b"/>
          <a:lstStyle>
            <a:lvl1pPr>
              <a:defRPr b="0">
                <a:solidFill>
                  <a:schemeClr val="bg1"/>
                </a:solidFill>
              </a:defRPr>
            </a:lvl1pPr>
          </a:lstStyle>
          <a:p>
            <a:pPr lvl="0"/>
            <a:r>
              <a:rPr lang="en-US" dirty="0"/>
              <a:t>Click to edit Master</a:t>
            </a:r>
            <a:endParaRPr lang="en-SG" dirty="0"/>
          </a:p>
        </p:txBody>
      </p:sp>
      <p:sp>
        <p:nvSpPr>
          <p:cNvPr id="26" name="Text Placeholder 23"/>
          <p:cNvSpPr>
            <a:spLocks noGrp="1"/>
          </p:cNvSpPr>
          <p:nvPr>
            <p:ph type="body" sz="quarter" idx="29"/>
          </p:nvPr>
        </p:nvSpPr>
        <p:spPr>
          <a:xfrm>
            <a:off x="9305662" y="563112"/>
            <a:ext cx="2179637" cy="310338"/>
          </a:xfrm>
        </p:spPr>
        <p:txBody>
          <a:bodyPr anchor="b"/>
          <a:lstStyle>
            <a:lvl1pPr>
              <a:defRPr b="0">
                <a:solidFill>
                  <a:schemeClr val="bg1"/>
                </a:solidFill>
              </a:defRPr>
            </a:lvl1pPr>
          </a:lstStyle>
          <a:p>
            <a:pPr lvl="0"/>
            <a:r>
              <a:rPr lang="en-US" dirty="0"/>
              <a:t>Click to edit Master</a:t>
            </a:r>
            <a:endParaRPr lang="en-SG" dirty="0"/>
          </a:p>
        </p:txBody>
      </p:sp>
      <p:sp>
        <p:nvSpPr>
          <p:cNvPr id="27" name="Text Placeholder 5"/>
          <p:cNvSpPr>
            <a:spLocks noGrp="1"/>
          </p:cNvSpPr>
          <p:nvPr>
            <p:ph type="body" sz="quarter" idx="30"/>
          </p:nvPr>
        </p:nvSpPr>
        <p:spPr>
          <a:xfrm>
            <a:off x="6640397" y="5511199"/>
            <a:ext cx="2160000" cy="1080000"/>
          </a:xfrm>
        </p:spPr>
        <p:txBody>
          <a:bodyPr/>
          <a:lstStyle>
            <a:lvl1pPr>
              <a:lnSpc>
                <a:spcPct val="80000"/>
              </a:lnSpc>
              <a:defRPr sz="3200" b="0">
                <a:solidFill>
                  <a:schemeClr val="tx1">
                    <a:lumMod val="10000"/>
                    <a:lumOff val="90000"/>
                  </a:schemeClr>
                </a:solidFill>
                <a:latin typeface="+mj-lt"/>
              </a:defRPr>
            </a:lvl1pPr>
            <a:lvl2pPr>
              <a:defRPr sz="1050" b="0">
                <a:solidFill>
                  <a:schemeClr val="tx1">
                    <a:lumMod val="10000"/>
                    <a:lumOff val="90000"/>
                  </a:schemeClr>
                </a:solidFill>
                <a:latin typeface="+mn-lt"/>
              </a:defRPr>
            </a:lvl2pPr>
          </a:lstStyle>
          <a:p>
            <a:pPr lvl="0"/>
            <a:r>
              <a:rPr lang="en-US" dirty="0"/>
              <a:t>Click to edit Master text styles</a:t>
            </a:r>
          </a:p>
          <a:p>
            <a:pPr lvl="1"/>
            <a:r>
              <a:rPr lang="en-US" dirty="0"/>
              <a:t>Second level</a:t>
            </a:r>
            <a:endParaRPr lang="en-SG" dirty="0"/>
          </a:p>
        </p:txBody>
      </p:sp>
      <p:sp>
        <p:nvSpPr>
          <p:cNvPr id="28" name="Text Placeholder 5"/>
          <p:cNvSpPr>
            <a:spLocks noGrp="1"/>
          </p:cNvSpPr>
          <p:nvPr>
            <p:ph type="body" sz="quarter" idx="31"/>
          </p:nvPr>
        </p:nvSpPr>
        <p:spPr>
          <a:xfrm>
            <a:off x="9290479" y="5511199"/>
            <a:ext cx="2160000" cy="1080000"/>
          </a:xfrm>
        </p:spPr>
        <p:txBody>
          <a:bodyPr/>
          <a:lstStyle>
            <a:lvl1pPr>
              <a:lnSpc>
                <a:spcPct val="80000"/>
              </a:lnSpc>
              <a:defRPr sz="3200" b="0">
                <a:solidFill>
                  <a:schemeClr val="tx1">
                    <a:lumMod val="10000"/>
                    <a:lumOff val="90000"/>
                  </a:schemeClr>
                </a:solidFill>
                <a:latin typeface="+mj-lt"/>
              </a:defRPr>
            </a:lvl1pPr>
            <a:lvl2pPr>
              <a:defRPr sz="1050" b="0">
                <a:solidFill>
                  <a:schemeClr val="tx1">
                    <a:lumMod val="10000"/>
                    <a:lumOff val="90000"/>
                  </a:schemeClr>
                </a:solidFill>
                <a:latin typeface="+mn-lt"/>
              </a:defRPr>
            </a:lvl2pPr>
          </a:lstStyle>
          <a:p>
            <a:pPr lvl="0"/>
            <a:r>
              <a:rPr lang="en-US" dirty="0"/>
              <a:t>Click to edit Master text styles</a:t>
            </a:r>
          </a:p>
          <a:p>
            <a:pPr lvl="1"/>
            <a:r>
              <a:rPr lang="en-US" dirty="0"/>
              <a:t>Second level</a:t>
            </a:r>
            <a:endParaRPr lang="en-SG" dirty="0"/>
          </a:p>
        </p:txBody>
      </p:sp>
      <p:sp>
        <p:nvSpPr>
          <p:cNvPr id="29" name="Text Placeholder 5"/>
          <p:cNvSpPr>
            <a:spLocks noGrp="1"/>
          </p:cNvSpPr>
          <p:nvPr>
            <p:ph type="body" sz="quarter" idx="32"/>
          </p:nvPr>
        </p:nvSpPr>
        <p:spPr>
          <a:xfrm>
            <a:off x="9290479" y="2632150"/>
            <a:ext cx="2160000" cy="1080000"/>
          </a:xfrm>
        </p:spPr>
        <p:txBody>
          <a:bodyPr/>
          <a:lstStyle>
            <a:lvl1pPr>
              <a:lnSpc>
                <a:spcPct val="80000"/>
              </a:lnSpc>
              <a:defRPr sz="3200" b="0">
                <a:solidFill>
                  <a:schemeClr val="tx1">
                    <a:lumMod val="10000"/>
                    <a:lumOff val="90000"/>
                  </a:schemeClr>
                </a:solidFill>
                <a:latin typeface="+mj-lt"/>
              </a:defRPr>
            </a:lvl1pPr>
            <a:lvl2pPr>
              <a:defRPr sz="1050" b="0">
                <a:solidFill>
                  <a:schemeClr val="tx1">
                    <a:lumMod val="10000"/>
                    <a:lumOff val="90000"/>
                  </a:schemeClr>
                </a:solidFill>
                <a:latin typeface="+mn-lt"/>
              </a:defRPr>
            </a:lvl2pPr>
          </a:lstStyle>
          <a:p>
            <a:pPr lvl="0"/>
            <a:r>
              <a:rPr lang="en-US" dirty="0"/>
              <a:t>Click to edit Master text styles</a:t>
            </a:r>
          </a:p>
          <a:p>
            <a:pPr lvl="1"/>
            <a:r>
              <a:rPr lang="en-US" dirty="0"/>
              <a:t>Second level</a:t>
            </a:r>
            <a:endParaRPr lang="en-SG" dirty="0"/>
          </a:p>
        </p:txBody>
      </p:sp>
      <p:sp>
        <p:nvSpPr>
          <p:cNvPr id="20" name="Rectangle 19"/>
          <p:cNvSpPr/>
          <p:nvPr userDrawn="1"/>
        </p:nvSpPr>
        <p:spPr>
          <a:xfrm>
            <a:off x="0" y="0"/>
            <a:ext cx="168166" cy="6858000"/>
          </a:xfrm>
          <a:prstGeom prst="rect">
            <a:avLst/>
          </a:prstGeom>
          <a:solidFill>
            <a:srgbClr val="BC204B"/>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endParaRPr lang="en-SG" sz="1500" dirty="0" err="1">
              <a:solidFill>
                <a:prstClr val="white"/>
              </a:solidFill>
            </a:endParaRPr>
          </a:p>
        </p:txBody>
      </p:sp>
    </p:spTree>
    <p:extLst>
      <p:ext uri="{BB962C8B-B14F-4D97-AF65-F5344CB8AC3E}">
        <p14:creationId xmlns:p14="http://schemas.microsoft.com/office/powerpoint/2010/main" val="3520307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CV COLUMN SMALL">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7830" y="1918576"/>
            <a:ext cx="2234645" cy="1584000"/>
          </a:xfrm>
        </p:spPr>
        <p:txBody>
          <a:bodyPr anchor="b"/>
          <a:lstStyle>
            <a:lvl1pPr>
              <a:defRPr sz="6000">
                <a:solidFill>
                  <a:schemeClr val="bg1"/>
                </a:solidFill>
              </a:defRPr>
            </a:lvl1pPr>
          </a:lstStyle>
          <a:p>
            <a:r>
              <a:rPr lang="en-US" dirty="0"/>
              <a:t>Click to edit master title style</a:t>
            </a:r>
            <a:endParaRPr lang="en-SG" dirty="0"/>
          </a:p>
        </p:txBody>
      </p:sp>
      <p:sp>
        <p:nvSpPr>
          <p:cNvPr id="8" name="Text Placeholder 7"/>
          <p:cNvSpPr>
            <a:spLocks noGrp="1"/>
          </p:cNvSpPr>
          <p:nvPr>
            <p:ph type="body" sz="quarter" idx="14"/>
          </p:nvPr>
        </p:nvSpPr>
        <p:spPr>
          <a:xfrm>
            <a:off x="357830" y="3792045"/>
            <a:ext cx="2234645" cy="2164817"/>
          </a:xfrm>
        </p:spPr>
        <p:txBody>
          <a:bodyPr/>
          <a:lstStyle>
            <a:lvl1pPr>
              <a:defRPr sz="1400" b="0"/>
            </a:lvl1pPr>
            <a:lvl2pPr>
              <a:defRPr sz="1400" b="0"/>
            </a:lvl2pPr>
            <a:lvl3pPr>
              <a:buClr>
                <a:schemeClr val="accent2"/>
              </a:buClr>
              <a:defRPr sz="1400" b="0"/>
            </a:lvl3pPr>
            <a:lvl4pPr>
              <a:buClr>
                <a:schemeClr val="accent2"/>
              </a:buClr>
              <a:defRPr sz="1400" b="0"/>
            </a:lvl4pPr>
            <a:lvl5pPr>
              <a:buClr>
                <a:schemeClr val="accent2"/>
              </a:buClr>
              <a:defRPr sz="14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SG" dirty="0"/>
          </a:p>
        </p:txBody>
      </p:sp>
      <p:sp>
        <p:nvSpPr>
          <p:cNvPr id="4" name="Picture Placeholder 3"/>
          <p:cNvSpPr>
            <a:spLocks noGrp="1"/>
          </p:cNvSpPr>
          <p:nvPr>
            <p:ph type="pic" sz="quarter" idx="15"/>
          </p:nvPr>
        </p:nvSpPr>
        <p:spPr>
          <a:xfrm>
            <a:off x="3301952" y="1080859"/>
            <a:ext cx="720000" cy="720000"/>
          </a:xfrm>
          <a:solidFill>
            <a:srgbClr val="E1E1E1"/>
          </a:solidFill>
        </p:spPr>
        <p:txBody>
          <a:bodyPr/>
          <a:lstStyle/>
          <a:p>
            <a:endParaRPr lang="en-SG"/>
          </a:p>
        </p:txBody>
      </p:sp>
      <p:sp>
        <p:nvSpPr>
          <p:cNvPr id="6" name="Text Placeholder 5"/>
          <p:cNvSpPr>
            <a:spLocks noGrp="1"/>
          </p:cNvSpPr>
          <p:nvPr>
            <p:ph type="body" sz="quarter" idx="16"/>
          </p:nvPr>
        </p:nvSpPr>
        <p:spPr>
          <a:xfrm>
            <a:off x="3301952" y="1960392"/>
            <a:ext cx="1440000" cy="720000"/>
          </a:xfrm>
        </p:spPr>
        <p:txBody>
          <a:bodyPr/>
          <a:lstStyle>
            <a:lvl1pPr>
              <a:defRPr sz="1200"/>
            </a:lvl1pPr>
            <a:lvl2pPr>
              <a:defRPr sz="1000"/>
            </a:lvl2pPr>
          </a:lstStyle>
          <a:p>
            <a:pPr lvl="0"/>
            <a:r>
              <a:rPr lang="en-US" dirty="0"/>
              <a:t>Click to edit Master text styles</a:t>
            </a:r>
          </a:p>
          <a:p>
            <a:pPr lvl="1"/>
            <a:r>
              <a:rPr lang="en-US" dirty="0"/>
              <a:t>Second level</a:t>
            </a:r>
            <a:endParaRPr lang="en-SG" dirty="0"/>
          </a:p>
        </p:txBody>
      </p:sp>
      <p:cxnSp>
        <p:nvCxnSpPr>
          <p:cNvPr id="12" name="Straight Connector 11"/>
          <p:cNvCxnSpPr/>
          <p:nvPr userDrawn="1"/>
        </p:nvCxnSpPr>
        <p:spPr>
          <a:xfrm>
            <a:off x="2947213" y="358619"/>
            <a:ext cx="0" cy="6192906"/>
          </a:xfrm>
          <a:prstGeom prst="line">
            <a:avLst/>
          </a:prstGeom>
          <a:ln>
            <a:solidFill>
              <a:schemeClr val="bg1">
                <a:lumMod val="50000"/>
                <a:alpha val="31000"/>
              </a:schemeClr>
            </a:solidFill>
            <a:prstDash val="solid"/>
          </a:ln>
        </p:spPr>
        <p:style>
          <a:lnRef idx="1">
            <a:schemeClr val="accent1"/>
          </a:lnRef>
          <a:fillRef idx="0">
            <a:schemeClr val="accent1"/>
          </a:fillRef>
          <a:effectRef idx="0">
            <a:schemeClr val="accent1"/>
          </a:effectRef>
          <a:fontRef idx="minor">
            <a:schemeClr val="tx1"/>
          </a:fontRef>
        </p:style>
      </p:cxnSp>
      <p:sp>
        <p:nvSpPr>
          <p:cNvPr id="24" name="Text Placeholder 23"/>
          <p:cNvSpPr>
            <a:spLocks noGrp="1"/>
          </p:cNvSpPr>
          <p:nvPr>
            <p:ph type="body" sz="quarter" idx="27"/>
          </p:nvPr>
        </p:nvSpPr>
        <p:spPr>
          <a:xfrm>
            <a:off x="3302606" y="666558"/>
            <a:ext cx="1453091" cy="206892"/>
          </a:xfrm>
        </p:spPr>
        <p:txBody>
          <a:bodyPr anchor="b"/>
          <a:lstStyle>
            <a:lvl1pPr>
              <a:defRPr sz="1400">
                <a:solidFill>
                  <a:schemeClr val="bg1"/>
                </a:solidFill>
              </a:defRPr>
            </a:lvl1pPr>
          </a:lstStyle>
          <a:p>
            <a:pPr lvl="0"/>
            <a:r>
              <a:rPr lang="en-US" dirty="0"/>
              <a:t>Click to edit Master</a:t>
            </a:r>
            <a:endParaRPr lang="en-SG" dirty="0"/>
          </a:p>
        </p:txBody>
      </p:sp>
      <p:sp>
        <p:nvSpPr>
          <p:cNvPr id="21" name="Picture Placeholder 3"/>
          <p:cNvSpPr>
            <a:spLocks noGrp="1"/>
          </p:cNvSpPr>
          <p:nvPr>
            <p:ph type="pic" sz="quarter" idx="28"/>
          </p:nvPr>
        </p:nvSpPr>
        <p:spPr>
          <a:xfrm>
            <a:off x="5110435" y="1096593"/>
            <a:ext cx="720000" cy="720000"/>
          </a:xfrm>
          <a:solidFill>
            <a:srgbClr val="E1E1E1"/>
          </a:solidFill>
        </p:spPr>
        <p:txBody>
          <a:bodyPr/>
          <a:lstStyle/>
          <a:p>
            <a:endParaRPr lang="en-SG"/>
          </a:p>
        </p:txBody>
      </p:sp>
      <p:sp>
        <p:nvSpPr>
          <p:cNvPr id="22" name="Text Placeholder 5"/>
          <p:cNvSpPr>
            <a:spLocks noGrp="1"/>
          </p:cNvSpPr>
          <p:nvPr>
            <p:ph type="body" sz="quarter" idx="29"/>
          </p:nvPr>
        </p:nvSpPr>
        <p:spPr>
          <a:xfrm>
            <a:off x="5110435" y="1976126"/>
            <a:ext cx="1440000" cy="720000"/>
          </a:xfrm>
        </p:spPr>
        <p:txBody>
          <a:bodyPr/>
          <a:lstStyle>
            <a:lvl1pPr>
              <a:defRPr sz="1200"/>
            </a:lvl1pPr>
            <a:lvl2pPr>
              <a:defRPr sz="1000"/>
            </a:lvl2pPr>
          </a:lstStyle>
          <a:p>
            <a:pPr lvl="0"/>
            <a:r>
              <a:rPr lang="en-US" dirty="0"/>
              <a:t>Click to edit Master text styles</a:t>
            </a:r>
          </a:p>
          <a:p>
            <a:pPr lvl="1"/>
            <a:r>
              <a:rPr lang="en-US" dirty="0"/>
              <a:t>Second level</a:t>
            </a:r>
            <a:endParaRPr lang="en-SG" dirty="0"/>
          </a:p>
        </p:txBody>
      </p:sp>
      <p:sp>
        <p:nvSpPr>
          <p:cNvPr id="23" name="Text Placeholder 23"/>
          <p:cNvSpPr>
            <a:spLocks noGrp="1"/>
          </p:cNvSpPr>
          <p:nvPr>
            <p:ph type="body" sz="quarter" idx="30"/>
          </p:nvPr>
        </p:nvSpPr>
        <p:spPr>
          <a:xfrm>
            <a:off x="5111089" y="682292"/>
            <a:ext cx="1453091" cy="206892"/>
          </a:xfrm>
        </p:spPr>
        <p:txBody>
          <a:bodyPr anchor="b"/>
          <a:lstStyle>
            <a:lvl1pPr>
              <a:defRPr sz="1400">
                <a:solidFill>
                  <a:schemeClr val="bg1"/>
                </a:solidFill>
              </a:defRPr>
            </a:lvl1pPr>
          </a:lstStyle>
          <a:p>
            <a:pPr lvl="0"/>
            <a:r>
              <a:rPr lang="en-US" dirty="0"/>
              <a:t>Click to edit Master</a:t>
            </a:r>
            <a:endParaRPr lang="en-SG" dirty="0"/>
          </a:p>
        </p:txBody>
      </p:sp>
      <p:sp>
        <p:nvSpPr>
          <p:cNvPr id="27" name="Picture Placeholder 3"/>
          <p:cNvSpPr>
            <a:spLocks noGrp="1"/>
          </p:cNvSpPr>
          <p:nvPr>
            <p:ph type="pic" sz="quarter" idx="31"/>
          </p:nvPr>
        </p:nvSpPr>
        <p:spPr>
          <a:xfrm>
            <a:off x="6907999" y="1096593"/>
            <a:ext cx="720000" cy="720000"/>
          </a:xfrm>
          <a:solidFill>
            <a:srgbClr val="E1E1E1"/>
          </a:solidFill>
        </p:spPr>
        <p:txBody>
          <a:bodyPr/>
          <a:lstStyle/>
          <a:p>
            <a:endParaRPr lang="en-SG"/>
          </a:p>
        </p:txBody>
      </p:sp>
      <p:sp>
        <p:nvSpPr>
          <p:cNvPr id="28" name="Text Placeholder 5"/>
          <p:cNvSpPr>
            <a:spLocks noGrp="1"/>
          </p:cNvSpPr>
          <p:nvPr>
            <p:ph type="body" sz="quarter" idx="32"/>
          </p:nvPr>
        </p:nvSpPr>
        <p:spPr>
          <a:xfrm>
            <a:off x="6907999" y="1976126"/>
            <a:ext cx="1440000" cy="720000"/>
          </a:xfrm>
        </p:spPr>
        <p:txBody>
          <a:bodyPr/>
          <a:lstStyle>
            <a:lvl1pPr>
              <a:defRPr sz="1200"/>
            </a:lvl1pPr>
            <a:lvl2pPr>
              <a:defRPr sz="1000"/>
            </a:lvl2pPr>
          </a:lstStyle>
          <a:p>
            <a:pPr lvl="0"/>
            <a:r>
              <a:rPr lang="en-US" dirty="0"/>
              <a:t>Click to edit Master text styles</a:t>
            </a:r>
          </a:p>
          <a:p>
            <a:pPr lvl="1"/>
            <a:r>
              <a:rPr lang="en-US" dirty="0"/>
              <a:t>Second level</a:t>
            </a:r>
            <a:endParaRPr lang="en-SG" dirty="0"/>
          </a:p>
        </p:txBody>
      </p:sp>
      <p:sp>
        <p:nvSpPr>
          <p:cNvPr id="29" name="Text Placeholder 23"/>
          <p:cNvSpPr>
            <a:spLocks noGrp="1"/>
          </p:cNvSpPr>
          <p:nvPr>
            <p:ph type="body" sz="quarter" idx="33"/>
          </p:nvPr>
        </p:nvSpPr>
        <p:spPr>
          <a:xfrm>
            <a:off x="6908653" y="682292"/>
            <a:ext cx="1453091" cy="206892"/>
          </a:xfrm>
        </p:spPr>
        <p:txBody>
          <a:bodyPr anchor="b"/>
          <a:lstStyle>
            <a:lvl1pPr>
              <a:defRPr sz="1400">
                <a:solidFill>
                  <a:schemeClr val="bg1"/>
                </a:solidFill>
              </a:defRPr>
            </a:lvl1pPr>
          </a:lstStyle>
          <a:p>
            <a:pPr lvl="0"/>
            <a:r>
              <a:rPr lang="en-US" dirty="0"/>
              <a:t>Click to edit Master</a:t>
            </a:r>
            <a:endParaRPr lang="en-SG" dirty="0"/>
          </a:p>
        </p:txBody>
      </p:sp>
      <p:sp>
        <p:nvSpPr>
          <p:cNvPr id="30" name="Picture Placeholder 3"/>
          <p:cNvSpPr>
            <a:spLocks noGrp="1"/>
          </p:cNvSpPr>
          <p:nvPr>
            <p:ph type="pic" sz="quarter" idx="34"/>
          </p:nvPr>
        </p:nvSpPr>
        <p:spPr>
          <a:xfrm>
            <a:off x="8691818" y="1106641"/>
            <a:ext cx="720000" cy="720000"/>
          </a:xfrm>
          <a:solidFill>
            <a:srgbClr val="E1E1E1"/>
          </a:solidFill>
        </p:spPr>
        <p:txBody>
          <a:bodyPr/>
          <a:lstStyle/>
          <a:p>
            <a:endParaRPr lang="en-SG"/>
          </a:p>
        </p:txBody>
      </p:sp>
      <p:sp>
        <p:nvSpPr>
          <p:cNvPr id="31" name="Text Placeholder 5"/>
          <p:cNvSpPr>
            <a:spLocks noGrp="1"/>
          </p:cNvSpPr>
          <p:nvPr>
            <p:ph type="body" sz="quarter" idx="35"/>
          </p:nvPr>
        </p:nvSpPr>
        <p:spPr>
          <a:xfrm>
            <a:off x="8691818" y="1986174"/>
            <a:ext cx="1440000" cy="720000"/>
          </a:xfrm>
        </p:spPr>
        <p:txBody>
          <a:bodyPr/>
          <a:lstStyle>
            <a:lvl1pPr>
              <a:defRPr sz="1200"/>
            </a:lvl1pPr>
            <a:lvl2pPr>
              <a:defRPr sz="1000"/>
            </a:lvl2pPr>
          </a:lstStyle>
          <a:p>
            <a:pPr lvl="0"/>
            <a:r>
              <a:rPr lang="en-US" dirty="0"/>
              <a:t>Click to edit Master text styles</a:t>
            </a:r>
          </a:p>
          <a:p>
            <a:pPr lvl="1"/>
            <a:r>
              <a:rPr lang="en-US" dirty="0"/>
              <a:t>Second level</a:t>
            </a:r>
            <a:endParaRPr lang="en-SG" dirty="0"/>
          </a:p>
        </p:txBody>
      </p:sp>
      <p:sp>
        <p:nvSpPr>
          <p:cNvPr id="32" name="Text Placeholder 23"/>
          <p:cNvSpPr>
            <a:spLocks noGrp="1"/>
          </p:cNvSpPr>
          <p:nvPr>
            <p:ph type="body" sz="quarter" idx="36"/>
          </p:nvPr>
        </p:nvSpPr>
        <p:spPr>
          <a:xfrm>
            <a:off x="8692472" y="692340"/>
            <a:ext cx="1453091" cy="206892"/>
          </a:xfrm>
        </p:spPr>
        <p:txBody>
          <a:bodyPr anchor="b"/>
          <a:lstStyle>
            <a:lvl1pPr>
              <a:defRPr sz="1400">
                <a:solidFill>
                  <a:schemeClr val="bg1"/>
                </a:solidFill>
              </a:defRPr>
            </a:lvl1pPr>
          </a:lstStyle>
          <a:p>
            <a:pPr lvl="0"/>
            <a:r>
              <a:rPr lang="en-US" dirty="0"/>
              <a:t>Click to edit Master</a:t>
            </a:r>
            <a:endParaRPr lang="en-SG" dirty="0"/>
          </a:p>
        </p:txBody>
      </p:sp>
      <p:sp>
        <p:nvSpPr>
          <p:cNvPr id="33" name="Picture Placeholder 3"/>
          <p:cNvSpPr>
            <a:spLocks noGrp="1"/>
          </p:cNvSpPr>
          <p:nvPr>
            <p:ph type="pic" sz="quarter" idx="37"/>
          </p:nvPr>
        </p:nvSpPr>
        <p:spPr>
          <a:xfrm>
            <a:off x="10461892" y="1080859"/>
            <a:ext cx="720000" cy="720000"/>
          </a:xfrm>
          <a:solidFill>
            <a:srgbClr val="E1E1E1"/>
          </a:solidFill>
        </p:spPr>
        <p:txBody>
          <a:bodyPr/>
          <a:lstStyle/>
          <a:p>
            <a:endParaRPr lang="en-SG"/>
          </a:p>
        </p:txBody>
      </p:sp>
      <p:sp>
        <p:nvSpPr>
          <p:cNvPr id="34" name="Text Placeholder 5"/>
          <p:cNvSpPr>
            <a:spLocks noGrp="1"/>
          </p:cNvSpPr>
          <p:nvPr>
            <p:ph type="body" sz="quarter" idx="38"/>
          </p:nvPr>
        </p:nvSpPr>
        <p:spPr>
          <a:xfrm>
            <a:off x="10461892" y="1960392"/>
            <a:ext cx="1440000" cy="720000"/>
          </a:xfrm>
        </p:spPr>
        <p:txBody>
          <a:bodyPr/>
          <a:lstStyle>
            <a:lvl1pPr>
              <a:defRPr sz="1200"/>
            </a:lvl1pPr>
            <a:lvl2pPr>
              <a:defRPr sz="1000"/>
            </a:lvl2pPr>
          </a:lstStyle>
          <a:p>
            <a:pPr lvl="0"/>
            <a:r>
              <a:rPr lang="en-US" dirty="0"/>
              <a:t>Click to edit Master text styles</a:t>
            </a:r>
          </a:p>
          <a:p>
            <a:pPr lvl="1"/>
            <a:r>
              <a:rPr lang="en-US" dirty="0"/>
              <a:t>Second level</a:t>
            </a:r>
            <a:endParaRPr lang="en-SG" dirty="0"/>
          </a:p>
        </p:txBody>
      </p:sp>
      <p:sp>
        <p:nvSpPr>
          <p:cNvPr id="35" name="Text Placeholder 23"/>
          <p:cNvSpPr>
            <a:spLocks noGrp="1"/>
          </p:cNvSpPr>
          <p:nvPr>
            <p:ph type="body" sz="quarter" idx="39"/>
          </p:nvPr>
        </p:nvSpPr>
        <p:spPr>
          <a:xfrm>
            <a:off x="10462546" y="666558"/>
            <a:ext cx="1453091" cy="206892"/>
          </a:xfrm>
        </p:spPr>
        <p:txBody>
          <a:bodyPr anchor="b"/>
          <a:lstStyle>
            <a:lvl1pPr>
              <a:defRPr sz="1400">
                <a:solidFill>
                  <a:schemeClr val="bg1"/>
                </a:solidFill>
              </a:defRPr>
            </a:lvl1pPr>
          </a:lstStyle>
          <a:p>
            <a:pPr lvl="0"/>
            <a:r>
              <a:rPr lang="en-US" dirty="0"/>
              <a:t>Click to edit Master</a:t>
            </a:r>
            <a:endParaRPr lang="en-SG" dirty="0"/>
          </a:p>
        </p:txBody>
      </p:sp>
      <p:sp>
        <p:nvSpPr>
          <p:cNvPr id="56" name="Picture Placeholder 3"/>
          <p:cNvSpPr>
            <a:spLocks noGrp="1"/>
          </p:cNvSpPr>
          <p:nvPr>
            <p:ph type="pic" sz="quarter" idx="40"/>
          </p:nvPr>
        </p:nvSpPr>
        <p:spPr>
          <a:xfrm>
            <a:off x="3301952" y="2913583"/>
            <a:ext cx="720000" cy="720000"/>
          </a:xfrm>
          <a:solidFill>
            <a:srgbClr val="E1E1E1"/>
          </a:solidFill>
        </p:spPr>
        <p:txBody>
          <a:bodyPr/>
          <a:lstStyle/>
          <a:p>
            <a:endParaRPr lang="en-SG"/>
          </a:p>
        </p:txBody>
      </p:sp>
      <p:sp>
        <p:nvSpPr>
          <p:cNvPr id="57" name="Text Placeholder 5"/>
          <p:cNvSpPr>
            <a:spLocks noGrp="1"/>
          </p:cNvSpPr>
          <p:nvPr>
            <p:ph type="body" sz="quarter" idx="41"/>
          </p:nvPr>
        </p:nvSpPr>
        <p:spPr>
          <a:xfrm>
            <a:off x="3301952" y="3793116"/>
            <a:ext cx="1440000" cy="720000"/>
          </a:xfrm>
        </p:spPr>
        <p:txBody>
          <a:bodyPr/>
          <a:lstStyle>
            <a:lvl1pPr>
              <a:defRPr sz="1200"/>
            </a:lvl1pPr>
            <a:lvl2pPr>
              <a:defRPr sz="1000"/>
            </a:lvl2pPr>
          </a:lstStyle>
          <a:p>
            <a:pPr lvl="0"/>
            <a:r>
              <a:rPr lang="en-US" dirty="0"/>
              <a:t>Click to edit Master text styles</a:t>
            </a:r>
          </a:p>
          <a:p>
            <a:pPr lvl="1"/>
            <a:r>
              <a:rPr lang="en-US" dirty="0"/>
              <a:t>Second level</a:t>
            </a:r>
            <a:endParaRPr lang="en-SG" dirty="0"/>
          </a:p>
        </p:txBody>
      </p:sp>
      <p:sp>
        <p:nvSpPr>
          <p:cNvPr id="58" name="Picture Placeholder 3"/>
          <p:cNvSpPr>
            <a:spLocks noGrp="1"/>
          </p:cNvSpPr>
          <p:nvPr>
            <p:ph type="pic" sz="quarter" idx="42"/>
          </p:nvPr>
        </p:nvSpPr>
        <p:spPr>
          <a:xfrm>
            <a:off x="5110435" y="2929317"/>
            <a:ext cx="720000" cy="720000"/>
          </a:xfrm>
          <a:solidFill>
            <a:srgbClr val="E1E1E1"/>
          </a:solidFill>
        </p:spPr>
        <p:txBody>
          <a:bodyPr/>
          <a:lstStyle/>
          <a:p>
            <a:endParaRPr lang="en-SG"/>
          </a:p>
        </p:txBody>
      </p:sp>
      <p:sp>
        <p:nvSpPr>
          <p:cNvPr id="59" name="Text Placeholder 5"/>
          <p:cNvSpPr>
            <a:spLocks noGrp="1"/>
          </p:cNvSpPr>
          <p:nvPr>
            <p:ph type="body" sz="quarter" idx="43"/>
          </p:nvPr>
        </p:nvSpPr>
        <p:spPr>
          <a:xfrm>
            <a:off x="5110435" y="3808850"/>
            <a:ext cx="1440000" cy="720000"/>
          </a:xfrm>
        </p:spPr>
        <p:txBody>
          <a:bodyPr/>
          <a:lstStyle>
            <a:lvl1pPr>
              <a:defRPr sz="1200"/>
            </a:lvl1pPr>
            <a:lvl2pPr>
              <a:defRPr sz="1000"/>
            </a:lvl2pPr>
          </a:lstStyle>
          <a:p>
            <a:pPr lvl="0"/>
            <a:r>
              <a:rPr lang="en-US" dirty="0"/>
              <a:t>Click to edit Master text styles</a:t>
            </a:r>
          </a:p>
          <a:p>
            <a:pPr lvl="1"/>
            <a:r>
              <a:rPr lang="en-US" dirty="0"/>
              <a:t>Second level</a:t>
            </a:r>
            <a:endParaRPr lang="en-SG" dirty="0"/>
          </a:p>
        </p:txBody>
      </p:sp>
      <p:sp>
        <p:nvSpPr>
          <p:cNvPr id="60" name="Picture Placeholder 3"/>
          <p:cNvSpPr>
            <a:spLocks noGrp="1"/>
          </p:cNvSpPr>
          <p:nvPr>
            <p:ph type="pic" sz="quarter" idx="44"/>
          </p:nvPr>
        </p:nvSpPr>
        <p:spPr>
          <a:xfrm>
            <a:off x="6907999" y="2929317"/>
            <a:ext cx="720000" cy="720000"/>
          </a:xfrm>
          <a:solidFill>
            <a:srgbClr val="E1E1E1"/>
          </a:solidFill>
        </p:spPr>
        <p:txBody>
          <a:bodyPr/>
          <a:lstStyle/>
          <a:p>
            <a:endParaRPr lang="en-SG"/>
          </a:p>
        </p:txBody>
      </p:sp>
      <p:sp>
        <p:nvSpPr>
          <p:cNvPr id="61" name="Text Placeholder 5"/>
          <p:cNvSpPr>
            <a:spLocks noGrp="1"/>
          </p:cNvSpPr>
          <p:nvPr>
            <p:ph type="body" sz="quarter" idx="45"/>
          </p:nvPr>
        </p:nvSpPr>
        <p:spPr>
          <a:xfrm>
            <a:off x="6907999" y="3808850"/>
            <a:ext cx="1440000" cy="720000"/>
          </a:xfrm>
        </p:spPr>
        <p:txBody>
          <a:bodyPr/>
          <a:lstStyle>
            <a:lvl1pPr>
              <a:defRPr sz="1200"/>
            </a:lvl1pPr>
            <a:lvl2pPr>
              <a:defRPr sz="1000"/>
            </a:lvl2pPr>
          </a:lstStyle>
          <a:p>
            <a:pPr lvl="0"/>
            <a:r>
              <a:rPr lang="en-US" dirty="0"/>
              <a:t>Click to edit Master text styles</a:t>
            </a:r>
          </a:p>
          <a:p>
            <a:pPr lvl="1"/>
            <a:r>
              <a:rPr lang="en-US" dirty="0"/>
              <a:t>Second level</a:t>
            </a:r>
            <a:endParaRPr lang="en-SG" dirty="0"/>
          </a:p>
        </p:txBody>
      </p:sp>
      <p:sp>
        <p:nvSpPr>
          <p:cNvPr id="62" name="Picture Placeholder 3"/>
          <p:cNvSpPr>
            <a:spLocks noGrp="1"/>
          </p:cNvSpPr>
          <p:nvPr>
            <p:ph type="pic" sz="quarter" idx="46"/>
          </p:nvPr>
        </p:nvSpPr>
        <p:spPr>
          <a:xfrm>
            <a:off x="8691818" y="2939365"/>
            <a:ext cx="720000" cy="720000"/>
          </a:xfrm>
          <a:solidFill>
            <a:srgbClr val="E1E1E1"/>
          </a:solidFill>
        </p:spPr>
        <p:txBody>
          <a:bodyPr/>
          <a:lstStyle/>
          <a:p>
            <a:endParaRPr lang="en-SG"/>
          </a:p>
        </p:txBody>
      </p:sp>
      <p:sp>
        <p:nvSpPr>
          <p:cNvPr id="63" name="Text Placeholder 5"/>
          <p:cNvSpPr>
            <a:spLocks noGrp="1"/>
          </p:cNvSpPr>
          <p:nvPr>
            <p:ph type="body" sz="quarter" idx="47"/>
          </p:nvPr>
        </p:nvSpPr>
        <p:spPr>
          <a:xfrm>
            <a:off x="8691818" y="3818898"/>
            <a:ext cx="1440000" cy="720000"/>
          </a:xfrm>
        </p:spPr>
        <p:txBody>
          <a:bodyPr/>
          <a:lstStyle>
            <a:lvl1pPr>
              <a:defRPr sz="1200"/>
            </a:lvl1pPr>
            <a:lvl2pPr>
              <a:defRPr sz="1000"/>
            </a:lvl2pPr>
          </a:lstStyle>
          <a:p>
            <a:pPr lvl="0"/>
            <a:r>
              <a:rPr lang="en-US" dirty="0"/>
              <a:t>Click to edit Master text styles</a:t>
            </a:r>
          </a:p>
          <a:p>
            <a:pPr lvl="1"/>
            <a:r>
              <a:rPr lang="en-US" dirty="0"/>
              <a:t>Second level</a:t>
            </a:r>
            <a:endParaRPr lang="en-SG" dirty="0"/>
          </a:p>
        </p:txBody>
      </p:sp>
      <p:sp>
        <p:nvSpPr>
          <p:cNvPr id="64" name="Picture Placeholder 3"/>
          <p:cNvSpPr>
            <a:spLocks noGrp="1"/>
          </p:cNvSpPr>
          <p:nvPr>
            <p:ph type="pic" sz="quarter" idx="48"/>
          </p:nvPr>
        </p:nvSpPr>
        <p:spPr>
          <a:xfrm>
            <a:off x="10461892" y="2913583"/>
            <a:ext cx="720000" cy="720000"/>
          </a:xfrm>
          <a:solidFill>
            <a:srgbClr val="E1E1E1"/>
          </a:solidFill>
        </p:spPr>
        <p:txBody>
          <a:bodyPr/>
          <a:lstStyle/>
          <a:p>
            <a:endParaRPr lang="en-SG"/>
          </a:p>
        </p:txBody>
      </p:sp>
      <p:sp>
        <p:nvSpPr>
          <p:cNvPr id="65" name="Text Placeholder 5"/>
          <p:cNvSpPr>
            <a:spLocks noGrp="1"/>
          </p:cNvSpPr>
          <p:nvPr>
            <p:ph type="body" sz="quarter" idx="49"/>
          </p:nvPr>
        </p:nvSpPr>
        <p:spPr>
          <a:xfrm>
            <a:off x="10461892" y="3793116"/>
            <a:ext cx="1440000" cy="720000"/>
          </a:xfrm>
        </p:spPr>
        <p:txBody>
          <a:bodyPr/>
          <a:lstStyle>
            <a:lvl1pPr>
              <a:defRPr sz="1200"/>
            </a:lvl1pPr>
            <a:lvl2pPr>
              <a:defRPr sz="1000"/>
            </a:lvl2pPr>
          </a:lstStyle>
          <a:p>
            <a:pPr lvl="0"/>
            <a:r>
              <a:rPr lang="en-US" dirty="0"/>
              <a:t>Click to edit Master text styles</a:t>
            </a:r>
          </a:p>
          <a:p>
            <a:pPr lvl="1"/>
            <a:r>
              <a:rPr lang="en-US" dirty="0"/>
              <a:t>Second level</a:t>
            </a:r>
            <a:endParaRPr lang="en-SG" dirty="0"/>
          </a:p>
        </p:txBody>
      </p:sp>
      <p:sp>
        <p:nvSpPr>
          <p:cNvPr id="66" name="Picture Placeholder 3"/>
          <p:cNvSpPr>
            <a:spLocks noGrp="1"/>
          </p:cNvSpPr>
          <p:nvPr>
            <p:ph type="pic" sz="quarter" idx="50"/>
          </p:nvPr>
        </p:nvSpPr>
        <p:spPr>
          <a:xfrm>
            <a:off x="3301952" y="4699512"/>
            <a:ext cx="720000" cy="720000"/>
          </a:xfrm>
          <a:solidFill>
            <a:srgbClr val="E1E1E1"/>
          </a:solidFill>
        </p:spPr>
        <p:txBody>
          <a:bodyPr/>
          <a:lstStyle/>
          <a:p>
            <a:endParaRPr lang="en-SG"/>
          </a:p>
        </p:txBody>
      </p:sp>
      <p:sp>
        <p:nvSpPr>
          <p:cNvPr id="67" name="Text Placeholder 5"/>
          <p:cNvSpPr>
            <a:spLocks noGrp="1"/>
          </p:cNvSpPr>
          <p:nvPr>
            <p:ph type="body" sz="quarter" idx="51"/>
          </p:nvPr>
        </p:nvSpPr>
        <p:spPr>
          <a:xfrm>
            <a:off x="3301952" y="5579045"/>
            <a:ext cx="1440000" cy="720000"/>
          </a:xfrm>
        </p:spPr>
        <p:txBody>
          <a:bodyPr/>
          <a:lstStyle>
            <a:lvl1pPr>
              <a:defRPr sz="1200"/>
            </a:lvl1pPr>
            <a:lvl2pPr>
              <a:defRPr sz="1000"/>
            </a:lvl2pPr>
          </a:lstStyle>
          <a:p>
            <a:pPr lvl="0"/>
            <a:r>
              <a:rPr lang="en-US" dirty="0"/>
              <a:t>Click to edit Master text styles</a:t>
            </a:r>
          </a:p>
          <a:p>
            <a:pPr lvl="1"/>
            <a:r>
              <a:rPr lang="en-US" dirty="0"/>
              <a:t>Second level</a:t>
            </a:r>
            <a:endParaRPr lang="en-SG" dirty="0"/>
          </a:p>
        </p:txBody>
      </p:sp>
      <p:sp>
        <p:nvSpPr>
          <p:cNvPr id="68" name="Picture Placeholder 3"/>
          <p:cNvSpPr>
            <a:spLocks noGrp="1"/>
          </p:cNvSpPr>
          <p:nvPr>
            <p:ph type="pic" sz="quarter" idx="52"/>
          </p:nvPr>
        </p:nvSpPr>
        <p:spPr>
          <a:xfrm>
            <a:off x="5110435" y="4715246"/>
            <a:ext cx="720000" cy="720000"/>
          </a:xfrm>
          <a:solidFill>
            <a:srgbClr val="E1E1E1"/>
          </a:solidFill>
        </p:spPr>
        <p:txBody>
          <a:bodyPr/>
          <a:lstStyle/>
          <a:p>
            <a:endParaRPr lang="en-SG"/>
          </a:p>
        </p:txBody>
      </p:sp>
      <p:sp>
        <p:nvSpPr>
          <p:cNvPr id="69" name="Text Placeholder 5"/>
          <p:cNvSpPr>
            <a:spLocks noGrp="1"/>
          </p:cNvSpPr>
          <p:nvPr>
            <p:ph type="body" sz="quarter" idx="53"/>
          </p:nvPr>
        </p:nvSpPr>
        <p:spPr>
          <a:xfrm>
            <a:off x="5110435" y="5594779"/>
            <a:ext cx="1440000" cy="720000"/>
          </a:xfrm>
        </p:spPr>
        <p:txBody>
          <a:bodyPr/>
          <a:lstStyle>
            <a:lvl1pPr>
              <a:defRPr sz="1200"/>
            </a:lvl1pPr>
            <a:lvl2pPr>
              <a:defRPr sz="1000"/>
            </a:lvl2pPr>
          </a:lstStyle>
          <a:p>
            <a:pPr lvl="0"/>
            <a:r>
              <a:rPr lang="en-US" dirty="0"/>
              <a:t>Click to edit Master text styles</a:t>
            </a:r>
          </a:p>
          <a:p>
            <a:pPr lvl="1"/>
            <a:r>
              <a:rPr lang="en-US" dirty="0"/>
              <a:t>Second level</a:t>
            </a:r>
            <a:endParaRPr lang="en-SG" dirty="0"/>
          </a:p>
        </p:txBody>
      </p:sp>
      <p:sp>
        <p:nvSpPr>
          <p:cNvPr id="70" name="Picture Placeholder 3"/>
          <p:cNvSpPr>
            <a:spLocks noGrp="1"/>
          </p:cNvSpPr>
          <p:nvPr>
            <p:ph type="pic" sz="quarter" idx="54"/>
          </p:nvPr>
        </p:nvSpPr>
        <p:spPr>
          <a:xfrm>
            <a:off x="6907999" y="4715246"/>
            <a:ext cx="720000" cy="720000"/>
          </a:xfrm>
          <a:solidFill>
            <a:srgbClr val="E1E1E1"/>
          </a:solidFill>
        </p:spPr>
        <p:txBody>
          <a:bodyPr/>
          <a:lstStyle/>
          <a:p>
            <a:endParaRPr lang="en-SG"/>
          </a:p>
        </p:txBody>
      </p:sp>
      <p:sp>
        <p:nvSpPr>
          <p:cNvPr id="71" name="Text Placeholder 5"/>
          <p:cNvSpPr>
            <a:spLocks noGrp="1"/>
          </p:cNvSpPr>
          <p:nvPr>
            <p:ph type="body" sz="quarter" idx="55"/>
          </p:nvPr>
        </p:nvSpPr>
        <p:spPr>
          <a:xfrm>
            <a:off x="6907999" y="5594779"/>
            <a:ext cx="1440000" cy="720000"/>
          </a:xfrm>
        </p:spPr>
        <p:txBody>
          <a:bodyPr/>
          <a:lstStyle>
            <a:lvl1pPr>
              <a:defRPr sz="1200"/>
            </a:lvl1pPr>
            <a:lvl2pPr>
              <a:defRPr sz="1000"/>
            </a:lvl2pPr>
          </a:lstStyle>
          <a:p>
            <a:pPr lvl="0"/>
            <a:r>
              <a:rPr lang="en-US" dirty="0"/>
              <a:t>Click to edit Master text styles</a:t>
            </a:r>
          </a:p>
          <a:p>
            <a:pPr lvl="1"/>
            <a:r>
              <a:rPr lang="en-US" dirty="0"/>
              <a:t>Second level</a:t>
            </a:r>
            <a:endParaRPr lang="en-SG" dirty="0"/>
          </a:p>
        </p:txBody>
      </p:sp>
      <p:sp>
        <p:nvSpPr>
          <p:cNvPr id="72" name="Picture Placeholder 3"/>
          <p:cNvSpPr>
            <a:spLocks noGrp="1"/>
          </p:cNvSpPr>
          <p:nvPr>
            <p:ph type="pic" sz="quarter" idx="56"/>
          </p:nvPr>
        </p:nvSpPr>
        <p:spPr>
          <a:xfrm>
            <a:off x="8691818" y="4725294"/>
            <a:ext cx="720000" cy="720000"/>
          </a:xfrm>
          <a:solidFill>
            <a:srgbClr val="E1E1E1"/>
          </a:solidFill>
        </p:spPr>
        <p:txBody>
          <a:bodyPr/>
          <a:lstStyle/>
          <a:p>
            <a:endParaRPr lang="en-SG"/>
          </a:p>
        </p:txBody>
      </p:sp>
      <p:sp>
        <p:nvSpPr>
          <p:cNvPr id="73" name="Text Placeholder 5"/>
          <p:cNvSpPr>
            <a:spLocks noGrp="1"/>
          </p:cNvSpPr>
          <p:nvPr>
            <p:ph type="body" sz="quarter" idx="57"/>
          </p:nvPr>
        </p:nvSpPr>
        <p:spPr>
          <a:xfrm>
            <a:off x="8691818" y="5604827"/>
            <a:ext cx="1440000" cy="720000"/>
          </a:xfrm>
        </p:spPr>
        <p:txBody>
          <a:bodyPr/>
          <a:lstStyle>
            <a:lvl1pPr>
              <a:defRPr sz="1200"/>
            </a:lvl1pPr>
            <a:lvl2pPr>
              <a:defRPr sz="1000"/>
            </a:lvl2pPr>
          </a:lstStyle>
          <a:p>
            <a:pPr lvl="0"/>
            <a:r>
              <a:rPr lang="en-US" dirty="0"/>
              <a:t>Click to edit Master text styles</a:t>
            </a:r>
          </a:p>
          <a:p>
            <a:pPr lvl="1"/>
            <a:r>
              <a:rPr lang="en-US" dirty="0"/>
              <a:t>Second level</a:t>
            </a:r>
            <a:endParaRPr lang="en-SG" dirty="0"/>
          </a:p>
        </p:txBody>
      </p:sp>
      <p:sp>
        <p:nvSpPr>
          <p:cNvPr id="74" name="Picture Placeholder 3"/>
          <p:cNvSpPr>
            <a:spLocks noGrp="1"/>
          </p:cNvSpPr>
          <p:nvPr>
            <p:ph type="pic" sz="quarter" idx="58"/>
          </p:nvPr>
        </p:nvSpPr>
        <p:spPr>
          <a:xfrm>
            <a:off x="10461892" y="4699512"/>
            <a:ext cx="720000" cy="720000"/>
          </a:xfrm>
          <a:solidFill>
            <a:srgbClr val="E1E1E1"/>
          </a:solidFill>
        </p:spPr>
        <p:txBody>
          <a:bodyPr/>
          <a:lstStyle/>
          <a:p>
            <a:endParaRPr lang="en-SG"/>
          </a:p>
        </p:txBody>
      </p:sp>
      <p:sp>
        <p:nvSpPr>
          <p:cNvPr id="75" name="Text Placeholder 5"/>
          <p:cNvSpPr>
            <a:spLocks noGrp="1"/>
          </p:cNvSpPr>
          <p:nvPr>
            <p:ph type="body" sz="quarter" idx="59"/>
          </p:nvPr>
        </p:nvSpPr>
        <p:spPr>
          <a:xfrm>
            <a:off x="10461892" y="5579045"/>
            <a:ext cx="1440000" cy="720000"/>
          </a:xfrm>
        </p:spPr>
        <p:txBody>
          <a:bodyPr/>
          <a:lstStyle>
            <a:lvl1pPr>
              <a:defRPr sz="1200"/>
            </a:lvl1pPr>
            <a:lvl2pPr>
              <a:defRPr sz="1000"/>
            </a:lvl2pPr>
          </a:lstStyle>
          <a:p>
            <a:pPr lvl="0"/>
            <a:r>
              <a:rPr lang="en-US" dirty="0"/>
              <a:t>Click to edit Master text styles</a:t>
            </a:r>
          </a:p>
          <a:p>
            <a:pPr lvl="1"/>
            <a:r>
              <a:rPr lang="en-US" dirty="0"/>
              <a:t>Second level</a:t>
            </a:r>
            <a:endParaRPr lang="en-SG" dirty="0"/>
          </a:p>
        </p:txBody>
      </p:sp>
      <p:sp>
        <p:nvSpPr>
          <p:cNvPr id="3" name="Slide Number Placeholder 2"/>
          <p:cNvSpPr>
            <a:spLocks noGrp="1"/>
          </p:cNvSpPr>
          <p:nvPr>
            <p:ph type="sldNum" sz="quarter" idx="60"/>
          </p:nvPr>
        </p:nvSpPr>
        <p:spPr>
          <a:xfrm>
            <a:off x="8988879" y="6437181"/>
            <a:ext cx="2914919" cy="200383"/>
          </a:xfrm>
          <a:prstGeom prst="rect">
            <a:avLst/>
          </a:prstGeom>
        </p:spPr>
        <p:txBody>
          <a:bodyPr/>
          <a:lstStyle/>
          <a:p>
            <a:r>
              <a:rPr lang="en-US" sz="700" dirty="0">
                <a:solidFill>
                  <a:prstClr val="white">
                    <a:lumMod val="85000"/>
                  </a:prstClr>
                </a:solidFill>
                <a:ea typeface="Arial"/>
                <a:cs typeface="Arial" panose="020B0604020202020204" pitchFamily="34" charset="0"/>
              </a:rPr>
              <a:t>DV. Founded in Singapore</a:t>
            </a:r>
            <a:r>
              <a:rPr lang="en-US" sz="600" dirty="0">
                <a:solidFill>
                  <a:prstClr val="white">
                    <a:lumMod val="85000"/>
                  </a:prstClr>
                </a:solidFill>
                <a:ea typeface="Arial"/>
                <a:cs typeface="Arial" panose="020B0604020202020204" pitchFamily="34" charset="0"/>
              </a:rPr>
              <a:t>  | </a:t>
            </a:r>
            <a:r>
              <a:rPr lang="en-US" sz="700" dirty="0">
                <a:solidFill>
                  <a:prstClr val="white">
                    <a:lumMod val="85000"/>
                  </a:prstClr>
                </a:solidFill>
                <a:ea typeface="Arial"/>
                <a:cs typeface="Arial" panose="020B0604020202020204" pitchFamily="34" charset="0"/>
              </a:rPr>
              <a:t> </a:t>
            </a:r>
            <a:fld id="{4EB85355-1596-490A-8561-F63011B9047F}" type="slidenum">
              <a:rPr lang="en-SG" sz="700" smtClean="0">
                <a:solidFill>
                  <a:prstClr val="white">
                    <a:lumMod val="85000"/>
                  </a:prstClr>
                </a:solidFill>
              </a:rPr>
              <a:pPr/>
              <a:t>‹#›</a:t>
            </a:fld>
            <a:endParaRPr lang="en-SG" sz="700" dirty="0">
              <a:solidFill>
                <a:prstClr val="white">
                  <a:lumMod val="85000"/>
                </a:prstClr>
              </a:solidFill>
            </a:endParaRPr>
          </a:p>
        </p:txBody>
      </p:sp>
      <p:sp>
        <p:nvSpPr>
          <p:cNvPr id="41" name="Rectangle 40"/>
          <p:cNvSpPr/>
          <p:nvPr userDrawn="1"/>
        </p:nvSpPr>
        <p:spPr>
          <a:xfrm>
            <a:off x="0" y="0"/>
            <a:ext cx="168166" cy="6858000"/>
          </a:xfrm>
          <a:prstGeom prst="rect">
            <a:avLst/>
          </a:prstGeom>
          <a:solidFill>
            <a:srgbClr val="BC204B"/>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endParaRPr lang="en-SG" sz="1500" dirty="0" err="1">
              <a:solidFill>
                <a:prstClr val="white"/>
              </a:solidFill>
            </a:endParaRPr>
          </a:p>
        </p:txBody>
      </p:sp>
    </p:spTree>
    <p:extLst>
      <p:ext uri="{BB962C8B-B14F-4D97-AF65-F5344CB8AC3E}">
        <p14:creationId xmlns:p14="http://schemas.microsoft.com/office/powerpoint/2010/main" val="1586514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9_ITLE SLIDE 1 - Right light vertical imag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80827" y="1918576"/>
            <a:ext cx="3600000" cy="1584000"/>
          </a:xfrm>
        </p:spPr>
        <p:txBody>
          <a:bodyPr anchor="b"/>
          <a:lstStyle>
            <a:lvl1pPr>
              <a:defRPr sz="6000">
                <a:solidFill>
                  <a:schemeClr val="bg1"/>
                </a:solidFill>
              </a:defRPr>
            </a:lvl1pPr>
          </a:lstStyle>
          <a:p>
            <a:r>
              <a:rPr lang="en-US" dirty="0"/>
              <a:t>Click to edit master title style</a:t>
            </a:r>
            <a:endParaRPr lang="en-SG" dirty="0"/>
          </a:p>
        </p:txBody>
      </p:sp>
      <p:sp>
        <p:nvSpPr>
          <p:cNvPr id="8" name="Text Placeholder 7"/>
          <p:cNvSpPr>
            <a:spLocks noGrp="1"/>
          </p:cNvSpPr>
          <p:nvPr>
            <p:ph type="body" sz="quarter" idx="14"/>
          </p:nvPr>
        </p:nvSpPr>
        <p:spPr>
          <a:xfrm>
            <a:off x="980827" y="3792045"/>
            <a:ext cx="3240000" cy="2164817"/>
          </a:xfrm>
        </p:spPr>
        <p:txBody>
          <a:bodyPr/>
          <a:lstStyle>
            <a:lvl1pPr>
              <a:defRPr sz="1400" b="0"/>
            </a:lvl1pPr>
            <a:lvl2pPr>
              <a:defRPr sz="1400" b="0"/>
            </a:lvl2pPr>
            <a:lvl3pPr>
              <a:buClr>
                <a:schemeClr val="accent2"/>
              </a:buClr>
              <a:defRPr sz="1400" b="0"/>
            </a:lvl3pPr>
            <a:lvl4pPr>
              <a:buClr>
                <a:schemeClr val="accent2"/>
              </a:buClr>
              <a:defRPr sz="1400" b="0"/>
            </a:lvl4pPr>
            <a:lvl5pPr>
              <a:buClr>
                <a:schemeClr val="accent2"/>
              </a:buClr>
              <a:defRPr sz="14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SG" dirty="0"/>
          </a:p>
        </p:txBody>
      </p:sp>
      <p:sp>
        <p:nvSpPr>
          <p:cNvPr id="5" name="Text Placeholder 4"/>
          <p:cNvSpPr>
            <a:spLocks noGrp="1"/>
          </p:cNvSpPr>
          <p:nvPr>
            <p:ph type="body" sz="quarter" idx="15"/>
          </p:nvPr>
        </p:nvSpPr>
        <p:spPr>
          <a:xfrm>
            <a:off x="4861412" y="1918576"/>
            <a:ext cx="6580587" cy="3960000"/>
          </a:xfrm>
        </p:spPr>
        <p:txBody>
          <a:bodyPr numCol="2" spcCol="540000"/>
          <a:lstStyle>
            <a:lvl1pPr>
              <a:lnSpc>
                <a:spcPct val="110000"/>
              </a:lnSpc>
              <a:spcAft>
                <a:spcPts val="1200"/>
              </a:spcAft>
              <a:defRPr sz="1300" b="0"/>
            </a:lvl1pPr>
            <a:lvl2pPr>
              <a:lnSpc>
                <a:spcPct val="110000"/>
              </a:lnSpc>
              <a:spcAft>
                <a:spcPts val="1200"/>
              </a:spcAft>
              <a:defRPr sz="1300" b="0"/>
            </a:lvl2pPr>
            <a:lvl3pPr>
              <a:lnSpc>
                <a:spcPct val="110000"/>
              </a:lnSpc>
              <a:spcAft>
                <a:spcPts val="1200"/>
              </a:spcAft>
              <a:defRPr sz="1300" b="0"/>
            </a:lvl3pPr>
            <a:lvl4pPr>
              <a:lnSpc>
                <a:spcPct val="110000"/>
              </a:lnSpc>
              <a:spcAft>
                <a:spcPts val="1200"/>
              </a:spcAft>
              <a:defRPr sz="1300" b="0"/>
            </a:lvl4pPr>
            <a:lvl5pPr>
              <a:lnSpc>
                <a:spcPct val="110000"/>
              </a:lnSpc>
              <a:spcAft>
                <a:spcPts val="1200"/>
              </a:spcAft>
              <a:defRPr sz="13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SG" dirty="0"/>
          </a:p>
        </p:txBody>
      </p:sp>
      <p:sp>
        <p:nvSpPr>
          <p:cNvPr id="4" name="Slide Number Placeholder 3"/>
          <p:cNvSpPr>
            <a:spLocks noGrp="1"/>
          </p:cNvSpPr>
          <p:nvPr>
            <p:ph type="sldNum" sz="quarter" idx="16"/>
          </p:nvPr>
        </p:nvSpPr>
        <p:spPr>
          <a:xfrm>
            <a:off x="8988879" y="6437181"/>
            <a:ext cx="2914919" cy="200383"/>
          </a:xfrm>
          <a:prstGeom prst="rect">
            <a:avLst/>
          </a:prstGeom>
        </p:spPr>
        <p:txBody>
          <a:bodyPr/>
          <a:lstStyle/>
          <a:p>
            <a:r>
              <a:rPr lang="en-US" sz="700" dirty="0">
                <a:solidFill>
                  <a:prstClr val="white">
                    <a:lumMod val="85000"/>
                  </a:prstClr>
                </a:solidFill>
                <a:ea typeface="Arial"/>
                <a:cs typeface="Arial" panose="020B0604020202020204" pitchFamily="34" charset="0"/>
              </a:rPr>
              <a:t>DV. Founded in Singapore</a:t>
            </a:r>
            <a:r>
              <a:rPr lang="en-US" sz="600" dirty="0">
                <a:solidFill>
                  <a:prstClr val="white">
                    <a:lumMod val="85000"/>
                  </a:prstClr>
                </a:solidFill>
                <a:ea typeface="Arial"/>
                <a:cs typeface="Arial" panose="020B0604020202020204" pitchFamily="34" charset="0"/>
              </a:rPr>
              <a:t>  | </a:t>
            </a:r>
            <a:r>
              <a:rPr lang="en-US" sz="700" dirty="0">
                <a:solidFill>
                  <a:prstClr val="white">
                    <a:lumMod val="85000"/>
                  </a:prstClr>
                </a:solidFill>
                <a:ea typeface="Arial"/>
                <a:cs typeface="Arial" panose="020B0604020202020204" pitchFamily="34" charset="0"/>
              </a:rPr>
              <a:t> </a:t>
            </a:r>
            <a:fld id="{4EB85355-1596-490A-8561-F63011B9047F}" type="slidenum">
              <a:rPr lang="en-SG" sz="700" smtClean="0">
                <a:solidFill>
                  <a:prstClr val="white">
                    <a:lumMod val="85000"/>
                  </a:prstClr>
                </a:solidFill>
              </a:rPr>
              <a:pPr/>
              <a:t>‹#›</a:t>
            </a:fld>
            <a:endParaRPr lang="en-SG" sz="700" dirty="0">
              <a:solidFill>
                <a:prstClr val="white">
                  <a:lumMod val="85000"/>
                </a:prstClr>
              </a:solidFill>
            </a:endParaRPr>
          </a:p>
        </p:txBody>
      </p:sp>
    </p:spTree>
    <p:extLst>
      <p:ext uri="{BB962C8B-B14F-4D97-AF65-F5344CB8AC3E}">
        <p14:creationId xmlns:p14="http://schemas.microsoft.com/office/powerpoint/2010/main" val="2263892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V INDIVIDUAL">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80827" y="2149689"/>
            <a:ext cx="3240000" cy="1584000"/>
          </a:xfrm>
        </p:spPr>
        <p:txBody>
          <a:bodyPr anchor="t"/>
          <a:lstStyle>
            <a:lvl1pPr>
              <a:defRPr sz="6000">
                <a:solidFill>
                  <a:schemeClr val="bg1"/>
                </a:solidFill>
              </a:defRPr>
            </a:lvl1pPr>
          </a:lstStyle>
          <a:p>
            <a:r>
              <a:rPr lang="en-US" dirty="0"/>
              <a:t>Click to edit master title style</a:t>
            </a:r>
            <a:endParaRPr lang="en-SG" dirty="0"/>
          </a:p>
        </p:txBody>
      </p:sp>
      <p:sp>
        <p:nvSpPr>
          <p:cNvPr id="3" name="Rectangle 2"/>
          <p:cNvSpPr/>
          <p:nvPr userDrawn="1"/>
        </p:nvSpPr>
        <p:spPr>
          <a:xfrm>
            <a:off x="0" y="0"/>
            <a:ext cx="168166" cy="6858000"/>
          </a:xfrm>
          <a:prstGeom prst="rect">
            <a:avLst/>
          </a:prstGeom>
          <a:solidFill>
            <a:srgbClr val="BC204B"/>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endParaRPr lang="en-SG" sz="1500" dirty="0" err="1">
              <a:solidFill>
                <a:prstClr val="white"/>
              </a:solidFill>
            </a:endParaRPr>
          </a:p>
        </p:txBody>
      </p:sp>
      <p:sp>
        <p:nvSpPr>
          <p:cNvPr id="8" name="Text Placeholder 7"/>
          <p:cNvSpPr>
            <a:spLocks noGrp="1"/>
          </p:cNvSpPr>
          <p:nvPr>
            <p:ph type="body" sz="quarter" idx="14"/>
          </p:nvPr>
        </p:nvSpPr>
        <p:spPr>
          <a:xfrm>
            <a:off x="980827" y="4023158"/>
            <a:ext cx="3240000" cy="2164817"/>
          </a:xfrm>
        </p:spPr>
        <p:txBody>
          <a:bodyPr/>
          <a:lstStyle>
            <a:lvl1pPr>
              <a:defRPr sz="1400" b="0"/>
            </a:lvl1pPr>
            <a:lvl2pPr>
              <a:defRPr sz="1400" b="0"/>
            </a:lvl2pPr>
            <a:lvl3pPr>
              <a:buClr>
                <a:schemeClr val="accent2"/>
              </a:buClr>
              <a:defRPr sz="1400" b="0"/>
            </a:lvl3pPr>
            <a:lvl4pPr>
              <a:buClr>
                <a:schemeClr val="accent2"/>
              </a:buClr>
              <a:defRPr sz="1400" b="0"/>
            </a:lvl4pPr>
            <a:lvl5pPr>
              <a:buClr>
                <a:schemeClr val="accent2"/>
              </a:buClr>
              <a:defRPr sz="14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SG" dirty="0"/>
          </a:p>
        </p:txBody>
      </p:sp>
      <p:sp>
        <p:nvSpPr>
          <p:cNvPr id="5" name="Text Placeholder 4"/>
          <p:cNvSpPr>
            <a:spLocks noGrp="1"/>
          </p:cNvSpPr>
          <p:nvPr>
            <p:ph type="body" sz="quarter" idx="15"/>
          </p:nvPr>
        </p:nvSpPr>
        <p:spPr>
          <a:xfrm>
            <a:off x="4220827" y="2149689"/>
            <a:ext cx="7334777" cy="4038286"/>
          </a:xfrm>
        </p:spPr>
        <p:txBody>
          <a:bodyPr numCol="2" spcCol="432000"/>
          <a:lstStyle>
            <a:lvl1pPr>
              <a:lnSpc>
                <a:spcPct val="120000"/>
              </a:lnSpc>
              <a:spcAft>
                <a:spcPts val="1200"/>
              </a:spcAft>
              <a:defRPr sz="1400" b="0"/>
            </a:lvl1pPr>
            <a:lvl2pPr>
              <a:lnSpc>
                <a:spcPct val="120000"/>
              </a:lnSpc>
              <a:spcAft>
                <a:spcPts val="1200"/>
              </a:spcAft>
              <a:defRPr sz="1400" b="0"/>
            </a:lvl2pPr>
            <a:lvl3pPr>
              <a:lnSpc>
                <a:spcPct val="120000"/>
              </a:lnSpc>
              <a:spcAft>
                <a:spcPts val="1200"/>
              </a:spcAft>
              <a:defRPr sz="1400" b="0"/>
            </a:lvl3pPr>
            <a:lvl4pPr>
              <a:lnSpc>
                <a:spcPct val="120000"/>
              </a:lnSpc>
              <a:spcAft>
                <a:spcPts val="1200"/>
              </a:spcAft>
              <a:defRPr sz="1400" b="0"/>
            </a:lvl4pPr>
            <a:lvl5pPr>
              <a:lnSpc>
                <a:spcPct val="120000"/>
              </a:lnSpc>
              <a:spcAft>
                <a:spcPts val="1200"/>
              </a:spcAft>
              <a:defRPr sz="14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SG" dirty="0"/>
          </a:p>
        </p:txBody>
      </p:sp>
      <p:sp>
        <p:nvSpPr>
          <p:cNvPr id="7" name="Picture Placeholder 3"/>
          <p:cNvSpPr>
            <a:spLocks noGrp="1"/>
          </p:cNvSpPr>
          <p:nvPr>
            <p:ph type="pic" sz="quarter" idx="16"/>
          </p:nvPr>
        </p:nvSpPr>
        <p:spPr>
          <a:xfrm>
            <a:off x="980827" y="461026"/>
            <a:ext cx="1440000" cy="1440000"/>
          </a:xfrm>
          <a:solidFill>
            <a:srgbClr val="E1E1E1"/>
          </a:solidFill>
        </p:spPr>
        <p:txBody>
          <a:bodyPr/>
          <a:lstStyle/>
          <a:p>
            <a:endParaRPr lang="en-SG"/>
          </a:p>
        </p:txBody>
      </p:sp>
      <p:sp>
        <p:nvSpPr>
          <p:cNvPr id="4" name="Slide Number Placeholder 3"/>
          <p:cNvSpPr>
            <a:spLocks noGrp="1"/>
          </p:cNvSpPr>
          <p:nvPr>
            <p:ph type="sldNum" sz="quarter" idx="17"/>
          </p:nvPr>
        </p:nvSpPr>
        <p:spPr>
          <a:xfrm>
            <a:off x="8988879" y="6437181"/>
            <a:ext cx="2914919" cy="200383"/>
          </a:xfrm>
          <a:prstGeom prst="rect">
            <a:avLst/>
          </a:prstGeom>
        </p:spPr>
        <p:txBody>
          <a:bodyPr/>
          <a:lstStyle/>
          <a:p>
            <a:r>
              <a:rPr lang="en-US" sz="700" dirty="0">
                <a:solidFill>
                  <a:prstClr val="white">
                    <a:lumMod val="85000"/>
                  </a:prstClr>
                </a:solidFill>
                <a:ea typeface="Arial"/>
                <a:cs typeface="Arial" panose="020B0604020202020204" pitchFamily="34" charset="0"/>
              </a:rPr>
              <a:t>DV. Founded in Singapore</a:t>
            </a:r>
            <a:r>
              <a:rPr lang="en-US" sz="600" dirty="0">
                <a:solidFill>
                  <a:prstClr val="white">
                    <a:lumMod val="85000"/>
                  </a:prstClr>
                </a:solidFill>
                <a:ea typeface="Arial"/>
                <a:cs typeface="Arial" panose="020B0604020202020204" pitchFamily="34" charset="0"/>
              </a:rPr>
              <a:t>  | </a:t>
            </a:r>
            <a:r>
              <a:rPr lang="en-US" sz="700" dirty="0">
                <a:solidFill>
                  <a:prstClr val="white">
                    <a:lumMod val="85000"/>
                  </a:prstClr>
                </a:solidFill>
                <a:ea typeface="Arial"/>
                <a:cs typeface="Arial" panose="020B0604020202020204" pitchFamily="34" charset="0"/>
              </a:rPr>
              <a:t> </a:t>
            </a:r>
            <a:fld id="{4EB85355-1596-490A-8561-F63011B9047F}" type="slidenum">
              <a:rPr lang="en-SG" sz="700" smtClean="0">
                <a:solidFill>
                  <a:prstClr val="white">
                    <a:lumMod val="85000"/>
                  </a:prstClr>
                </a:solidFill>
              </a:rPr>
              <a:pPr/>
              <a:t>‹#›</a:t>
            </a:fld>
            <a:endParaRPr lang="en-SG" sz="700" dirty="0">
              <a:solidFill>
                <a:prstClr val="white">
                  <a:lumMod val="85000"/>
                </a:prstClr>
              </a:solidFill>
            </a:endParaRPr>
          </a:p>
        </p:txBody>
      </p:sp>
    </p:spTree>
    <p:extLst>
      <p:ext uri="{BB962C8B-B14F-4D97-AF65-F5344CB8AC3E}">
        <p14:creationId xmlns:p14="http://schemas.microsoft.com/office/powerpoint/2010/main" val="3527871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1_ONE COLUMN TEXT MIDDLE">
    <p:spTree>
      <p:nvGrpSpPr>
        <p:cNvPr id="1" name=""/>
        <p:cNvGrpSpPr/>
        <p:nvPr/>
      </p:nvGrpSpPr>
      <p:grpSpPr>
        <a:xfrm>
          <a:off x="0" y="0"/>
          <a:ext cx="0" cy="0"/>
          <a:chOff x="0" y="0"/>
          <a:chExt cx="0" cy="0"/>
        </a:xfrm>
      </p:grpSpPr>
      <p:sp>
        <p:nvSpPr>
          <p:cNvPr id="10" name="Picture Placeholder 9"/>
          <p:cNvSpPr>
            <a:spLocks noGrp="1"/>
          </p:cNvSpPr>
          <p:nvPr>
            <p:ph type="pic" sz="quarter" idx="14"/>
          </p:nvPr>
        </p:nvSpPr>
        <p:spPr>
          <a:xfrm>
            <a:off x="0" y="0"/>
            <a:ext cx="12192000" cy="3426488"/>
          </a:xfrm>
          <a:solidFill>
            <a:schemeClr val="bg1">
              <a:lumMod val="95000"/>
            </a:schemeClr>
          </a:solidFill>
        </p:spPr>
        <p:txBody>
          <a:bodyPr/>
          <a:lstStyle/>
          <a:p>
            <a:endParaRPr lang="en-SG" dirty="0"/>
          </a:p>
        </p:txBody>
      </p:sp>
      <p:sp>
        <p:nvSpPr>
          <p:cNvPr id="8" name="Text Placeholder 7"/>
          <p:cNvSpPr>
            <a:spLocks noGrp="1"/>
          </p:cNvSpPr>
          <p:nvPr>
            <p:ph type="body" sz="quarter" idx="13"/>
          </p:nvPr>
        </p:nvSpPr>
        <p:spPr>
          <a:xfrm>
            <a:off x="525984" y="3888743"/>
            <a:ext cx="3374572" cy="2468062"/>
          </a:xfrm>
        </p:spPr>
        <p:txBody>
          <a:bodyPr/>
          <a:lstStyle>
            <a:lvl1pPr>
              <a:defRPr sz="1600"/>
            </a:lvl1pPr>
            <a:lvl2pPr>
              <a:defRPr sz="16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SG" dirty="0"/>
          </a:p>
        </p:txBody>
      </p:sp>
      <p:sp>
        <p:nvSpPr>
          <p:cNvPr id="2" name="Title 1"/>
          <p:cNvSpPr>
            <a:spLocks noGrp="1"/>
          </p:cNvSpPr>
          <p:nvPr>
            <p:ph type="title"/>
          </p:nvPr>
        </p:nvSpPr>
        <p:spPr>
          <a:xfrm>
            <a:off x="525983" y="731286"/>
            <a:ext cx="3511943" cy="2325687"/>
          </a:xfrm>
        </p:spPr>
        <p:txBody>
          <a:bodyPr anchor="b"/>
          <a:lstStyle>
            <a:lvl1pPr>
              <a:defRPr sz="6000"/>
            </a:lvl1pPr>
          </a:lstStyle>
          <a:p>
            <a:r>
              <a:rPr lang="en-US" dirty="0"/>
              <a:t>Click to edit Master title style</a:t>
            </a:r>
            <a:endParaRPr lang="en-SG" dirty="0"/>
          </a:p>
        </p:txBody>
      </p:sp>
      <p:sp>
        <p:nvSpPr>
          <p:cNvPr id="13" name="Text Placeholder 12"/>
          <p:cNvSpPr>
            <a:spLocks noGrp="1"/>
          </p:cNvSpPr>
          <p:nvPr>
            <p:ph type="body" sz="quarter" idx="15"/>
          </p:nvPr>
        </p:nvSpPr>
        <p:spPr>
          <a:xfrm>
            <a:off x="4413797" y="3888743"/>
            <a:ext cx="7262387" cy="2468062"/>
          </a:xfrm>
        </p:spPr>
        <p:txBody>
          <a:bodyPr numCol="2" spcCol="900000"/>
          <a:lstStyle>
            <a:lvl1pPr>
              <a:lnSpc>
                <a:spcPct val="130000"/>
              </a:lnSpc>
              <a:defRPr sz="1400" b="0"/>
            </a:lvl1pPr>
            <a:lvl2pPr>
              <a:lnSpc>
                <a:spcPct val="130000"/>
              </a:lnSpc>
              <a:defRPr sz="1400" b="0"/>
            </a:lvl2pPr>
            <a:lvl3pPr>
              <a:lnSpc>
                <a:spcPct val="130000"/>
              </a:lnSpc>
              <a:defRPr sz="1400" b="0"/>
            </a:lvl3pPr>
            <a:lvl4pPr>
              <a:lnSpc>
                <a:spcPct val="130000"/>
              </a:lnSpc>
              <a:defRPr sz="1200" b="0"/>
            </a:lvl4pPr>
            <a:lvl5pPr>
              <a:lnSpc>
                <a:spcPct val="130000"/>
              </a:lnSpc>
              <a:defRPr sz="12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SG" dirty="0"/>
          </a:p>
        </p:txBody>
      </p:sp>
      <p:sp>
        <p:nvSpPr>
          <p:cNvPr id="3" name="Slide Number Placeholder 2"/>
          <p:cNvSpPr>
            <a:spLocks noGrp="1"/>
          </p:cNvSpPr>
          <p:nvPr>
            <p:ph type="sldNum" sz="quarter" idx="16"/>
          </p:nvPr>
        </p:nvSpPr>
        <p:spPr>
          <a:xfrm>
            <a:off x="8988879" y="6437181"/>
            <a:ext cx="2914919" cy="200383"/>
          </a:xfrm>
          <a:prstGeom prst="rect">
            <a:avLst/>
          </a:prstGeom>
        </p:spPr>
        <p:txBody>
          <a:bodyPr/>
          <a:lstStyle/>
          <a:p>
            <a:r>
              <a:rPr lang="en-US" sz="700" dirty="0">
                <a:solidFill>
                  <a:prstClr val="white">
                    <a:lumMod val="85000"/>
                  </a:prstClr>
                </a:solidFill>
                <a:ea typeface="Arial"/>
                <a:cs typeface="Arial" panose="020B0604020202020204" pitchFamily="34" charset="0"/>
              </a:rPr>
              <a:t>DV. Founded in Singapore</a:t>
            </a:r>
            <a:r>
              <a:rPr lang="en-US" sz="600" dirty="0">
                <a:solidFill>
                  <a:prstClr val="white">
                    <a:lumMod val="85000"/>
                  </a:prstClr>
                </a:solidFill>
                <a:ea typeface="Arial"/>
                <a:cs typeface="Arial" panose="020B0604020202020204" pitchFamily="34" charset="0"/>
              </a:rPr>
              <a:t>  | </a:t>
            </a:r>
            <a:r>
              <a:rPr lang="en-US" sz="700" dirty="0">
                <a:solidFill>
                  <a:prstClr val="white">
                    <a:lumMod val="85000"/>
                  </a:prstClr>
                </a:solidFill>
                <a:ea typeface="Arial"/>
                <a:cs typeface="Arial" panose="020B0604020202020204" pitchFamily="34" charset="0"/>
              </a:rPr>
              <a:t> </a:t>
            </a:r>
            <a:fld id="{4EB85355-1596-490A-8561-F63011B9047F}" type="slidenum">
              <a:rPr lang="en-SG" sz="700" smtClean="0">
                <a:solidFill>
                  <a:prstClr val="white">
                    <a:lumMod val="85000"/>
                  </a:prstClr>
                </a:solidFill>
              </a:rPr>
              <a:pPr/>
              <a:t>‹#›</a:t>
            </a:fld>
            <a:endParaRPr lang="en-SG" sz="700" dirty="0">
              <a:solidFill>
                <a:prstClr val="white">
                  <a:lumMod val="85000"/>
                </a:prstClr>
              </a:solidFill>
            </a:endParaRPr>
          </a:p>
        </p:txBody>
      </p:sp>
    </p:spTree>
    <p:extLst>
      <p:ext uri="{BB962C8B-B14F-4D97-AF65-F5344CB8AC3E}">
        <p14:creationId xmlns:p14="http://schemas.microsoft.com/office/powerpoint/2010/main" val="2263307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2_ONE COLUMN TEXT MIDDLE">
    <p:spTree>
      <p:nvGrpSpPr>
        <p:cNvPr id="1" name=""/>
        <p:cNvGrpSpPr/>
        <p:nvPr/>
      </p:nvGrpSpPr>
      <p:grpSpPr>
        <a:xfrm>
          <a:off x="0" y="0"/>
          <a:ext cx="0" cy="0"/>
          <a:chOff x="0" y="0"/>
          <a:chExt cx="0" cy="0"/>
        </a:xfrm>
      </p:grpSpPr>
      <p:sp>
        <p:nvSpPr>
          <p:cNvPr id="10" name="Picture Placeholder 9"/>
          <p:cNvSpPr>
            <a:spLocks noGrp="1"/>
          </p:cNvSpPr>
          <p:nvPr>
            <p:ph type="pic" sz="quarter" idx="14"/>
          </p:nvPr>
        </p:nvSpPr>
        <p:spPr>
          <a:xfrm>
            <a:off x="0" y="3431512"/>
            <a:ext cx="12192000" cy="3426488"/>
          </a:xfrm>
          <a:solidFill>
            <a:schemeClr val="bg1">
              <a:lumMod val="95000"/>
            </a:schemeClr>
          </a:solidFill>
        </p:spPr>
        <p:txBody>
          <a:bodyPr/>
          <a:lstStyle/>
          <a:p>
            <a:endParaRPr lang="en-SG" dirty="0"/>
          </a:p>
        </p:txBody>
      </p:sp>
      <p:sp>
        <p:nvSpPr>
          <p:cNvPr id="8" name="Text Placeholder 7"/>
          <p:cNvSpPr>
            <a:spLocks noGrp="1"/>
          </p:cNvSpPr>
          <p:nvPr>
            <p:ph type="body" sz="quarter" idx="13"/>
          </p:nvPr>
        </p:nvSpPr>
        <p:spPr>
          <a:xfrm>
            <a:off x="525984" y="3888743"/>
            <a:ext cx="3374572" cy="246806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SG" dirty="0"/>
          </a:p>
        </p:txBody>
      </p:sp>
      <p:sp>
        <p:nvSpPr>
          <p:cNvPr id="2" name="Title 1"/>
          <p:cNvSpPr>
            <a:spLocks noGrp="1"/>
          </p:cNvSpPr>
          <p:nvPr>
            <p:ph type="title"/>
          </p:nvPr>
        </p:nvSpPr>
        <p:spPr>
          <a:xfrm>
            <a:off x="525983" y="856890"/>
            <a:ext cx="3511943" cy="2325687"/>
          </a:xfrm>
        </p:spPr>
        <p:txBody>
          <a:bodyPr anchor="b"/>
          <a:lstStyle>
            <a:lvl1pPr>
              <a:defRPr sz="6000"/>
            </a:lvl1pPr>
          </a:lstStyle>
          <a:p>
            <a:r>
              <a:rPr lang="en-US" dirty="0"/>
              <a:t>Click to edit Master title style</a:t>
            </a:r>
            <a:endParaRPr lang="en-SG" dirty="0"/>
          </a:p>
        </p:txBody>
      </p:sp>
      <p:sp>
        <p:nvSpPr>
          <p:cNvPr id="13" name="Text Placeholder 12"/>
          <p:cNvSpPr>
            <a:spLocks noGrp="1"/>
          </p:cNvSpPr>
          <p:nvPr>
            <p:ph type="body" sz="quarter" idx="15"/>
          </p:nvPr>
        </p:nvSpPr>
        <p:spPr>
          <a:xfrm>
            <a:off x="4541855" y="582835"/>
            <a:ext cx="7134329" cy="2468062"/>
          </a:xfrm>
        </p:spPr>
        <p:txBody>
          <a:bodyPr numCol="2" spcCol="900000"/>
          <a:lstStyle>
            <a:lvl1pPr>
              <a:lnSpc>
                <a:spcPct val="130000"/>
              </a:lnSpc>
              <a:defRPr sz="1400" b="0"/>
            </a:lvl1pPr>
            <a:lvl2pPr>
              <a:lnSpc>
                <a:spcPct val="130000"/>
              </a:lnSpc>
              <a:defRPr sz="1400" b="0"/>
            </a:lvl2pPr>
            <a:lvl3pPr>
              <a:lnSpc>
                <a:spcPct val="130000"/>
              </a:lnSpc>
              <a:defRPr sz="1400" b="0"/>
            </a:lvl3pPr>
            <a:lvl4pPr>
              <a:lnSpc>
                <a:spcPct val="130000"/>
              </a:lnSpc>
              <a:defRPr sz="1200" b="0"/>
            </a:lvl4pPr>
            <a:lvl5pPr>
              <a:lnSpc>
                <a:spcPct val="130000"/>
              </a:lnSpc>
              <a:defRPr sz="12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SG" dirty="0"/>
          </a:p>
        </p:txBody>
      </p:sp>
      <p:sp>
        <p:nvSpPr>
          <p:cNvPr id="3" name="Slide Number Placeholder 2"/>
          <p:cNvSpPr>
            <a:spLocks noGrp="1"/>
          </p:cNvSpPr>
          <p:nvPr>
            <p:ph type="sldNum" sz="quarter" idx="16"/>
          </p:nvPr>
        </p:nvSpPr>
        <p:spPr>
          <a:xfrm>
            <a:off x="8988879" y="6437181"/>
            <a:ext cx="2914919" cy="200383"/>
          </a:xfrm>
          <a:prstGeom prst="rect">
            <a:avLst/>
          </a:prstGeom>
        </p:spPr>
        <p:txBody>
          <a:bodyPr/>
          <a:lstStyle/>
          <a:p>
            <a:r>
              <a:rPr lang="en-US" sz="700" dirty="0">
                <a:solidFill>
                  <a:prstClr val="white">
                    <a:lumMod val="85000"/>
                  </a:prstClr>
                </a:solidFill>
                <a:ea typeface="Arial"/>
                <a:cs typeface="Arial" panose="020B0604020202020204" pitchFamily="34" charset="0"/>
              </a:rPr>
              <a:t>DV. Founded in Singapore</a:t>
            </a:r>
            <a:r>
              <a:rPr lang="en-US" sz="600" dirty="0">
                <a:solidFill>
                  <a:prstClr val="white">
                    <a:lumMod val="85000"/>
                  </a:prstClr>
                </a:solidFill>
                <a:ea typeface="Arial"/>
                <a:cs typeface="Arial" panose="020B0604020202020204" pitchFamily="34" charset="0"/>
              </a:rPr>
              <a:t>  | </a:t>
            </a:r>
            <a:r>
              <a:rPr lang="en-US" sz="700" dirty="0">
                <a:solidFill>
                  <a:prstClr val="white">
                    <a:lumMod val="85000"/>
                  </a:prstClr>
                </a:solidFill>
                <a:ea typeface="Arial"/>
                <a:cs typeface="Arial" panose="020B0604020202020204" pitchFamily="34" charset="0"/>
              </a:rPr>
              <a:t> </a:t>
            </a:r>
            <a:fld id="{4EB85355-1596-490A-8561-F63011B9047F}" type="slidenum">
              <a:rPr lang="en-SG" sz="700" smtClean="0">
                <a:solidFill>
                  <a:prstClr val="white">
                    <a:lumMod val="85000"/>
                  </a:prstClr>
                </a:solidFill>
              </a:rPr>
              <a:pPr/>
              <a:t>‹#›</a:t>
            </a:fld>
            <a:endParaRPr lang="en-SG" sz="700" dirty="0">
              <a:solidFill>
                <a:prstClr val="white">
                  <a:lumMod val="85000"/>
                </a:prstClr>
              </a:solidFill>
            </a:endParaRPr>
          </a:p>
        </p:txBody>
      </p:sp>
    </p:spTree>
    <p:extLst>
      <p:ext uri="{BB962C8B-B14F-4D97-AF65-F5344CB8AC3E}">
        <p14:creationId xmlns:p14="http://schemas.microsoft.com/office/powerpoint/2010/main" val="2636187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6_TITLE SLIDE 2 - Right dark vertical image">
    <p:bg>
      <p:bgPr>
        <a:solidFill>
          <a:srgbClr val="DDDDDD"/>
        </a:solidFill>
        <a:effectLst/>
      </p:bgPr>
    </p:bg>
    <p:spTree>
      <p:nvGrpSpPr>
        <p:cNvPr id="1" name=""/>
        <p:cNvGrpSpPr/>
        <p:nvPr/>
      </p:nvGrpSpPr>
      <p:grpSpPr>
        <a:xfrm>
          <a:off x="0" y="0"/>
          <a:ext cx="0" cy="0"/>
          <a:chOff x="0" y="0"/>
          <a:chExt cx="0" cy="0"/>
        </a:xfrm>
      </p:grpSpPr>
      <p:pic>
        <p:nvPicPr>
          <p:cNvPr id="7" name="Grafik 6"/>
          <p:cNvPicPr>
            <a:picLocks noChangeAspect="1"/>
          </p:cNvPicPr>
          <p:nvPr userDrawn="1"/>
        </p:nvPicPr>
        <p:blipFill rotWithShape="1">
          <a:blip r:embed="rId2" cstate="print">
            <a:extLst>
              <a:ext uri="{28A0092B-C50C-407E-A947-70E740481C1C}">
                <a14:useLocalDpi xmlns:a14="http://schemas.microsoft.com/office/drawing/2010/main" val="0"/>
              </a:ext>
            </a:extLst>
          </a:blip>
          <a:srcRect t="8974" b="10600"/>
          <a:stretch/>
        </p:blipFill>
        <p:spPr>
          <a:xfrm>
            <a:off x="149688" y="0"/>
            <a:ext cx="12042312" cy="6858000"/>
          </a:xfrm>
          <a:prstGeom prst="rect">
            <a:avLst/>
          </a:prstGeom>
        </p:spPr>
      </p:pic>
      <p:sp>
        <p:nvSpPr>
          <p:cNvPr id="8" name="Title 1"/>
          <p:cNvSpPr>
            <a:spLocks noGrp="1"/>
          </p:cNvSpPr>
          <p:nvPr>
            <p:ph type="ctrTitle" hasCustomPrompt="1"/>
          </p:nvPr>
        </p:nvSpPr>
        <p:spPr>
          <a:xfrm>
            <a:off x="995362" y="1572460"/>
            <a:ext cx="10141197" cy="3510000"/>
          </a:xfrm>
        </p:spPr>
        <p:txBody>
          <a:bodyPr anchor="b" anchorCtr="0"/>
          <a:lstStyle>
            <a:lvl1pPr algn="l">
              <a:defRPr sz="9000" baseline="0">
                <a:solidFill>
                  <a:schemeClr val="bg1"/>
                </a:solidFill>
              </a:defRPr>
            </a:lvl1pPr>
          </a:lstStyle>
          <a:p>
            <a:r>
              <a:rPr lang="en-GB" dirty="0"/>
              <a:t>Title slide 2</a:t>
            </a:r>
            <a:br>
              <a:rPr lang="en-GB" dirty="0"/>
            </a:br>
            <a:r>
              <a:rPr lang="en-GB" dirty="0"/>
              <a:t>right dark vertical image</a:t>
            </a:r>
            <a:endParaRPr lang="en-US" dirty="0"/>
          </a:p>
        </p:txBody>
      </p:sp>
      <p:sp>
        <p:nvSpPr>
          <p:cNvPr id="6" name="Text Placeholder 3"/>
          <p:cNvSpPr>
            <a:spLocks noGrp="1"/>
          </p:cNvSpPr>
          <p:nvPr>
            <p:ph type="body" sz="quarter" idx="11"/>
          </p:nvPr>
        </p:nvSpPr>
        <p:spPr>
          <a:xfrm>
            <a:off x="995363" y="5537713"/>
            <a:ext cx="10204450" cy="326612"/>
          </a:xfrm>
        </p:spPr>
        <p:txBody>
          <a:bodyPr/>
          <a:lstStyle>
            <a:lvl1pPr>
              <a:defRPr sz="2000" b="1">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dirty="0"/>
              <a:t>Click to edit Master text styles</a:t>
            </a:r>
          </a:p>
        </p:txBody>
      </p:sp>
      <p:sp>
        <p:nvSpPr>
          <p:cNvPr id="10" name="Rectangle 9"/>
          <p:cNvSpPr/>
          <p:nvPr userDrawn="1"/>
        </p:nvSpPr>
        <p:spPr>
          <a:xfrm>
            <a:off x="0" y="0"/>
            <a:ext cx="168166" cy="6858000"/>
          </a:xfrm>
          <a:prstGeom prst="rect">
            <a:avLst/>
          </a:prstGeom>
          <a:solidFill>
            <a:srgbClr val="BC204B"/>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endParaRPr lang="en-SG" sz="1500" dirty="0" err="1">
              <a:solidFill>
                <a:prstClr val="white"/>
              </a:solidFill>
            </a:endParaRPr>
          </a:p>
        </p:txBody>
      </p:sp>
    </p:spTree>
    <p:extLst>
      <p:ext uri="{BB962C8B-B14F-4D97-AF65-F5344CB8AC3E}">
        <p14:creationId xmlns:p14="http://schemas.microsoft.com/office/powerpoint/2010/main" val="3459065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3_ONE COLUMN TEXT MIDDLE">
    <p:spTree>
      <p:nvGrpSpPr>
        <p:cNvPr id="1" name=""/>
        <p:cNvGrpSpPr/>
        <p:nvPr/>
      </p:nvGrpSpPr>
      <p:grpSpPr>
        <a:xfrm>
          <a:off x="0" y="0"/>
          <a:ext cx="0" cy="0"/>
          <a:chOff x="0" y="0"/>
          <a:chExt cx="0" cy="0"/>
        </a:xfrm>
      </p:grpSpPr>
      <p:sp>
        <p:nvSpPr>
          <p:cNvPr id="10" name="Picture Placeholder 9"/>
          <p:cNvSpPr>
            <a:spLocks noGrp="1"/>
          </p:cNvSpPr>
          <p:nvPr>
            <p:ph type="pic" sz="quarter" idx="14"/>
          </p:nvPr>
        </p:nvSpPr>
        <p:spPr>
          <a:xfrm>
            <a:off x="0" y="0"/>
            <a:ext cx="12192000" cy="3426488"/>
          </a:xfrm>
          <a:solidFill>
            <a:schemeClr val="bg1">
              <a:lumMod val="95000"/>
            </a:schemeClr>
          </a:solidFill>
        </p:spPr>
        <p:txBody>
          <a:bodyPr/>
          <a:lstStyle/>
          <a:p>
            <a:endParaRPr lang="en-SG" dirty="0"/>
          </a:p>
        </p:txBody>
      </p:sp>
      <p:sp>
        <p:nvSpPr>
          <p:cNvPr id="8" name="Text Placeholder 7"/>
          <p:cNvSpPr>
            <a:spLocks noGrp="1"/>
          </p:cNvSpPr>
          <p:nvPr>
            <p:ph type="body" sz="quarter" idx="13"/>
          </p:nvPr>
        </p:nvSpPr>
        <p:spPr>
          <a:xfrm>
            <a:off x="7594374" y="3888743"/>
            <a:ext cx="4081811" cy="246806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SG" dirty="0"/>
          </a:p>
        </p:txBody>
      </p:sp>
      <p:sp>
        <p:nvSpPr>
          <p:cNvPr id="2" name="Slide Number Placeholder 1"/>
          <p:cNvSpPr>
            <a:spLocks noGrp="1"/>
          </p:cNvSpPr>
          <p:nvPr>
            <p:ph type="sldNum" sz="quarter" idx="15"/>
          </p:nvPr>
        </p:nvSpPr>
        <p:spPr>
          <a:xfrm>
            <a:off x="8988879" y="6437181"/>
            <a:ext cx="2914919" cy="200383"/>
          </a:xfrm>
          <a:prstGeom prst="rect">
            <a:avLst/>
          </a:prstGeom>
        </p:spPr>
        <p:txBody>
          <a:bodyPr/>
          <a:lstStyle/>
          <a:p>
            <a:r>
              <a:rPr lang="en-US" sz="700" dirty="0">
                <a:solidFill>
                  <a:prstClr val="white">
                    <a:lumMod val="85000"/>
                  </a:prstClr>
                </a:solidFill>
                <a:ea typeface="Arial"/>
                <a:cs typeface="Arial" panose="020B0604020202020204" pitchFamily="34" charset="0"/>
              </a:rPr>
              <a:t>DV. Founded in Singapore</a:t>
            </a:r>
            <a:r>
              <a:rPr lang="en-US" sz="600" dirty="0">
                <a:solidFill>
                  <a:prstClr val="white">
                    <a:lumMod val="85000"/>
                  </a:prstClr>
                </a:solidFill>
                <a:ea typeface="Arial"/>
                <a:cs typeface="Arial" panose="020B0604020202020204" pitchFamily="34" charset="0"/>
              </a:rPr>
              <a:t>  | </a:t>
            </a:r>
            <a:r>
              <a:rPr lang="en-US" sz="700" dirty="0">
                <a:solidFill>
                  <a:prstClr val="white">
                    <a:lumMod val="85000"/>
                  </a:prstClr>
                </a:solidFill>
                <a:ea typeface="Arial"/>
                <a:cs typeface="Arial" panose="020B0604020202020204" pitchFamily="34" charset="0"/>
              </a:rPr>
              <a:t> </a:t>
            </a:r>
            <a:fld id="{4EB85355-1596-490A-8561-F63011B9047F}" type="slidenum">
              <a:rPr lang="en-SG" sz="700" smtClean="0">
                <a:solidFill>
                  <a:prstClr val="white">
                    <a:lumMod val="85000"/>
                  </a:prstClr>
                </a:solidFill>
              </a:rPr>
              <a:pPr/>
              <a:t>‹#›</a:t>
            </a:fld>
            <a:endParaRPr lang="en-SG" sz="700" dirty="0">
              <a:solidFill>
                <a:prstClr val="white">
                  <a:lumMod val="85000"/>
                </a:prstClr>
              </a:solidFill>
            </a:endParaRPr>
          </a:p>
        </p:txBody>
      </p:sp>
    </p:spTree>
    <p:extLst>
      <p:ext uri="{BB962C8B-B14F-4D97-AF65-F5344CB8AC3E}">
        <p14:creationId xmlns:p14="http://schemas.microsoft.com/office/powerpoint/2010/main" val="3060001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1004400" y="1440000"/>
            <a:ext cx="4968000" cy="4546800"/>
          </a:xfrm>
        </p:spPr>
        <p:txBody>
          <a:bodyPr/>
          <a:lstStyle>
            <a:lvl1pPr>
              <a:defRPr sz="1400" b="1"/>
            </a:lvl1pPr>
            <a:lvl2pPr>
              <a:defRPr sz="1400"/>
            </a:lvl2pPr>
            <a:lvl3pPr>
              <a:defRPr sz="14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Text Placeholder 8"/>
          <p:cNvSpPr>
            <a:spLocks noGrp="1"/>
          </p:cNvSpPr>
          <p:nvPr>
            <p:ph type="body" sz="quarter" idx="11"/>
          </p:nvPr>
        </p:nvSpPr>
        <p:spPr>
          <a:xfrm>
            <a:off x="6220800" y="1440000"/>
            <a:ext cx="4968000" cy="4546800"/>
          </a:xfrm>
        </p:spPr>
        <p:txBody>
          <a:bodyPr/>
          <a:lstStyle>
            <a:lvl1pPr>
              <a:defRPr sz="1400" b="1"/>
            </a:lvl1pPr>
            <a:lvl2pPr>
              <a:defRPr sz="1400"/>
            </a:lvl2pPr>
            <a:lvl3pPr>
              <a:defRPr sz="14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6" name="Title 5"/>
          <p:cNvSpPr>
            <a:spLocks noGrp="1"/>
          </p:cNvSpPr>
          <p:nvPr>
            <p:ph type="title"/>
          </p:nvPr>
        </p:nvSpPr>
        <p:spPr/>
        <p:txBody>
          <a:bodyPr/>
          <a:lstStyle/>
          <a:p>
            <a:r>
              <a:rPr lang="en-US"/>
              <a:t>Click to edit Master title style</a:t>
            </a:r>
            <a:endParaRPr lang="en-SG"/>
          </a:p>
        </p:txBody>
      </p:sp>
    </p:spTree>
    <p:extLst>
      <p:ext uri="{BB962C8B-B14F-4D97-AF65-F5344CB8AC3E}">
        <p14:creationId xmlns:p14="http://schemas.microsoft.com/office/powerpoint/2010/main" val="2902700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PROCESS FIVE COLUMN">
    <p:spTree>
      <p:nvGrpSpPr>
        <p:cNvPr id="1" name=""/>
        <p:cNvGrpSpPr/>
        <p:nvPr/>
      </p:nvGrpSpPr>
      <p:grpSpPr>
        <a:xfrm>
          <a:off x="0" y="0"/>
          <a:ext cx="0" cy="0"/>
          <a:chOff x="0" y="0"/>
          <a:chExt cx="0" cy="0"/>
        </a:xfrm>
      </p:grpSpPr>
      <p:sp>
        <p:nvSpPr>
          <p:cNvPr id="2" name="Title 1"/>
          <p:cNvSpPr>
            <a:spLocks noGrp="1"/>
          </p:cNvSpPr>
          <p:nvPr>
            <p:ph type="title"/>
          </p:nvPr>
        </p:nvSpPr>
        <p:spPr>
          <a:xfrm>
            <a:off x="1003200" y="432000"/>
            <a:ext cx="9360000" cy="763200"/>
          </a:xfrm>
        </p:spPr>
        <p:txBody>
          <a:bodyPr/>
          <a:lstStyle/>
          <a:p>
            <a:r>
              <a:rPr lang="en-US" dirty="0"/>
              <a:t>Click to edit Master title style</a:t>
            </a:r>
          </a:p>
        </p:txBody>
      </p:sp>
      <p:sp>
        <p:nvSpPr>
          <p:cNvPr id="9" name="Text Placeholder 8"/>
          <p:cNvSpPr>
            <a:spLocks noGrp="1"/>
          </p:cNvSpPr>
          <p:nvPr>
            <p:ph type="body" sz="quarter" idx="10"/>
          </p:nvPr>
        </p:nvSpPr>
        <p:spPr>
          <a:xfrm>
            <a:off x="1003199" y="2172526"/>
            <a:ext cx="1991209" cy="3704400"/>
          </a:xfrm>
        </p:spPr>
        <p:txBody>
          <a:bodyPr/>
          <a:lstStyle>
            <a:lvl1pPr algn="l">
              <a:defRPr sz="1400"/>
            </a:lvl1pPr>
            <a:lvl2pPr algn="l">
              <a:defRPr sz="1400"/>
            </a:lvl2pPr>
            <a:lvl3pPr algn="l">
              <a:defRPr sz="1400"/>
            </a:lvl3pPr>
            <a:lvl4pPr algn="l">
              <a:defRPr sz="1400"/>
            </a:lvl4pPr>
            <a:lvl5pPr algn="l">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Text Placeholder 8"/>
          <p:cNvSpPr>
            <a:spLocks noGrp="1"/>
          </p:cNvSpPr>
          <p:nvPr>
            <p:ph type="body" sz="quarter" idx="11"/>
          </p:nvPr>
        </p:nvSpPr>
        <p:spPr>
          <a:xfrm>
            <a:off x="3080399" y="2172526"/>
            <a:ext cx="1991209" cy="3704400"/>
          </a:xfrm>
        </p:spPr>
        <p:txBody>
          <a:bodyPr/>
          <a:lstStyle>
            <a:lvl1pPr algn="l">
              <a:defRPr sz="1400"/>
            </a:lvl1pPr>
            <a:lvl2pPr algn="l">
              <a:defRPr sz="1400"/>
            </a:lvl2pPr>
            <a:lvl3pPr algn="l">
              <a:defRPr sz="1400"/>
            </a:lvl3pPr>
            <a:lvl4pPr algn="l">
              <a:defRPr sz="1400"/>
            </a:lvl4pPr>
            <a:lvl5pPr algn="l">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Text Placeholder 8"/>
          <p:cNvSpPr>
            <a:spLocks noGrp="1"/>
          </p:cNvSpPr>
          <p:nvPr>
            <p:ph type="body" sz="quarter" idx="12"/>
          </p:nvPr>
        </p:nvSpPr>
        <p:spPr>
          <a:xfrm>
            <a:off x="5157599" y="2172526"/>
            <a:ext cx="1991209" cy="3704400"/>
          </a:xfrm>
        </p:spPr>
        <p:txBody>
          <a:bodyPr/>
          <a:lstStyle>
            <a:lvl1pPr algn="l">
              <a:defRPr sz="1400"/>
            </a:lvl1pPr>
            <a:lvl2pPr algn="l">
              <a:defRPr sz="1400"/>
            </a:lvl2pPr>
            <a:lvl3pPr algn="l">
              <a:defRPr sz="1400"/>
            </a:lvl3pPr>
            <a:lvl4pPr algn="l">
              <a:defRPr sz="1400"/>
            </a:lvl4pPr>
            <a:lvl5pPr algn="l">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6" name="Text Placeholder 8"/>
          <p:cNvSpPr>
            <a:spLocks noGrp="1"/>
          </p:cNvSpPr>
          <p:nvPr>
            <p:ph type="body" sz="quarter" idx="13"/>
          </p:nvPr>
        </p:nvSpPr>
        <p:spPr>
          <a:xfrm>
            <a:off x="7234799" y="2172526"/>
            <a:ext cx="1991209" cy="3704400"/>
          </a:xfrm>
        </p:spPr>
        <p:txBody>
          <a:bodyPr/>
          <a:lstStyle>
            <a:lvl1pPr algn="l">
              <a:defRPr sz="1400"/>
            </a:lvl1pPr>
            <a:lvl2pPr algn="l">
              <a:defRPr sz="1400"/>
            </a:lvl2pPr>
            <a:lvl3pPr algn="l">
              <a:defRPr sz="1400"/>
            </a:lvl3pPr>
            <a:lvl4pPr algn="l">
              <a:defRPr sz="1400"/>
            </a:lvl4pPr>
            <a:lvl5pPr algn="l">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3" name="Text Placeholder 12"/>
          <p:cNvSpPr>
            <a:spLocks noGrp="1"/>
          </p:cNvSpPr>
          <p:nvPr>
            <p:ph type="body" sz="quarter" idx="14" hasCustomPrompt="1"/>
          </p:nvPr>
        </p:nvSpPr>
        <p:spPr>
          <a:xfrm>
            <a:off x="1003199" y="1440000"/>
            <a:ext cx="2232369" cy="604800"/>
          </a:xfrm>
          <a:prstGeom prst="homePlate">
            <a:avLst>
              <a:gd name="adj" fmla="val 31970"/>
            </a:avLst>
          </a:prstGeom>
          <a:solidFill>
            <a:srgbClr val="BC204B">
              <a:alpha val="50000"/>
            </a:srgbClr>
          </a:solidFill>
        </p:spPr>
        <p:txBody>
          <a:bodyPr lIns="54000" tIns="54000" rIns="54000" bIns="54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15" name="Text Placeholder 12"/>
          <p:cNvSpPr>
            <a:spLocks noGrp="1"/>
          </p:cNvSpPr>
          <p:nvPr>
            <p:ph type="body" sz="quarter" idx="15" hasCustomPrompt="1"/>
          </p:nvPr>
        </p:nvSpPr>
        <p:spPr>
          <a:xfrm>
            <a:off x="3080399" y="1440000"/>
            <a:ext cx="2232369" cy="604800"/>
          </a:xfrm>
          <a:prstGeom prst="chevron">
            <a:avLst>
              <a:gd name="adj" fmla="val 31101"/>
            </a:avLst>
          </a:prstGeom>
          <a:solidFill>
            <a:srgbClr val="BC204B">
              <a:alpha val="60000"/>
            </a:srgbClr>
          </a:solidFill>
        </p:spPr>
        <p:txBody>
          <a:bodyPr lIns="54000" tIns="54000" rIns="54000" bIns="54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16" name="Text Placeholder 12"/>
          <p:cNvSpPr>
            <a:spLocks noGrp="1"/>
          </p:cNvSpPr>
          <p:nvPr>
            <p:ph type="body" sz="quarter" idx="16" hasCustomPrompt="1"/>
          </p:nvPr>
        </p:nvSpPr>
        <p:spPr>
          <a:xfrm>
            <a:off x="5157599" y="1440000"/>
            <a:ext cx="2232369" cy="604800"/>
          </a:xfrm>
          <a:prstGeom prst="chevron">
            <a:avLst>
              <a:gd name="adj" fmla="val 31101"/>
            </a:avLst>
          </a:prstGeom>
          <a:solidFill>
            <a:srgbClr val="BC204B">
              <a:alpha val="70000"/>
            </a:srgbClr>
          </a:solidFill>
        </p:spPr>
        <p:txBody>
          <a:bodyPr lIns="54000" tIns="54000" rIns="54000" bIns="54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17" name="Text Placeholder 12"/>
          <p:cNvSpPr>
            <a:spLocks noGrp="1"/>
          </p:cNvSpPr>
          <p:nvPr>
            <p:ph type="body" sz="quarter" idx="17" hasCustomPrompt="1"/>
          </p:nvPr>
        </p:nvSpPr>
        <p:spPr>
          <a:xfrm>
            <a:off x="7234799" y="1440000"/>
            <a:ext cx="2232369" cy="604800"/>
          </a:xfrm>
          <a:prstGeom prst="chevron">
            <a:avLst>
              <a:gd name="adj" fmla="val 31101"/>
            </a:avLst>
          </a:prstGeom>
          <a:solidFill>
            <a:srgbClr val="BC204B">
              <a:alpha val="80000"/>
            </a:srgbClr>
          </a:solidFill>
        </p:spPr>
        <p:txBody>
          <a:bodyPr lIns="54000" tIns="54000" rIns="54000" bIns="54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11" name="Text Placeholder 12"/>
          <p:cNvSpPr>
            <a:spLocks noGrp="1"/>
          </p:cNvSpPr>
          <p:nvPr>
            <p:ph type="body" sz="quarter" idx="18" hasCustomPrompt="1"/>
          </p:nvPr>
        </p:nvSpPr>
        <p:spPr>
          <a:xfrm>
            <a:off x="9311999" y="1440000"/>
            <a:ext cx="2232369" cy="604800"/>
          </a:xfrm>
          <a:prstGeom prst="chevron">
            <a:avLst>
              <a:gd name="adj" fmla="val 31101"/>
            </a:avLst>
          </a:prstGeom>
          <a:solidFill>
            <a:srgbClr val="BC204B"/>
          </a:solidFill>
        </p:spPr>
        <p:txBody>
          <a:bodyPr lIns="54000" tIns="54000" rIns="54000" bIns="54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12" name="Text Placeholder 8"/>
          <p:cNvSpPr>
            <a:spLocks noGrp="1"/>
          </p:cNvSpPr>
          <p:nvPr>
            <p:ph type="body" sz="quarter" idx="19"/>
          </p:nvPr>
        </p:nvSpPr>
        <p:spPr>
          <a:xfrm>
            <a:off x="9311999" y="2172526"/>
            <a:ext cx="1991209" cy="3704400"/>
          </a:xfrm>
        </p:spPr>
        <p:txBody>
          <a:bodyPr/>
          <a:lstStyle>
            <a:lvl1pPr algn="l">
              <a:defRPr sz="1400"/>
            </a:lvl1pPr>
            <a:lvl2pPr algn="l">
              <a:defRPr sz="1400"/>
            </a:lvl2pPr>
            <a:lvl3pPr algn="l">
              <a:defRPr sz="1400"/>
            </a:lvl3pPr>
            <a:lvl4pPr algn="l">
              <a:defRPr sz="1400"/>
            </a:lvl4pPr>
            <a:lvl5pPr algn="l">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35947077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PROCESS FOUR COLUMN">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1003200" y="2172526"/>
            <a:ext cx="2484000" cy="3704400"/>
          </a:xfrm>
        </p:spPr>
        <p:txBody>
          <a:bodyPr/>
          <a:lstStyle>
            <a:lvl1pPr>
              <a:defRPr sz="14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Text Placeholder 8"/>
          <p:cNvSpPr>
            <a:spLocks noGrp="1"/>
          </p:cNvSpPr>
          <p:nvPr>
            <p:ph type="body" sz="quarter" idx="11"/>
          </p:nvPr>
        </p:nvSpPr>
        <p:spPr>
          <a:xfrm>
            <a:off x="3623229" y="2172526"/>
            <a:ext cx="2484000" cy="3704400"/>
          </a:xfrm>
        </p:spPr>
        <p:txBody>
          <a:bodyPr/>
          <a:lstStyle>
            <a:lvl1pPr>
              <a:defRPr sz="14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Text Placeholder 8"/>
          <p:cNvSpPr>
            <a:spLocks noGrp="1"/>
          </p:cNvSpPr>
          <p:nvPr>
            <p:ph type="body" sz="quarter" idx="12"/>
          </p:nvPr>
        </p:nvSpPr>
        <p:spPr>
          <a:xfrm>
            <a:off x="6250064" y="2172526"/>
            <a:ext cx="2485320" cy="3704400"/>
          </a:xfrm>
        </p:spPr>
        <p:txBody>
          <a:bodyPr/>
          <a:lstStyle>
            <a:lvl1pPr>
              <a:defRPr sz="14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6" name="Text Placeholder 8"/>
          <p:cNvSpPr>
            <a:spLocks noGrp="1"/>
          </p:cNvSpPr>
          <p:nvPr>
            <p:ph type="body" sz="quarter" idx="13"/>
          </p:nvPr>
        </p:nvSpPr>
        <p:spPr>
          <a:xfrm>
            <a:off x="8879945" y="2172526"/>
            <a:ext cx="2484000" cy="3704400"/>
          </a:xfrm>
        </p:spPr>
        <p:txBody>
          <a:bodyPr/>
          <a:lstStyle>
            <a:lvl1pPr>
              <a:defRPr sz="14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3" name="Text Placeholder 12"/>
          <p:cNvSpPr>
            <a:spLocks noGrp="1"/>
          </p:cNvSpPr>
          <p:nvPr>
            <p:ph type="body" sz="quarter" idx="14" hasCustomPrompt="1"/>
          </p:nvPr>
        </p:nvSpPr>
        <p:spPr>
          <a:xfrm>
            <a:off x="994833" y="1440000"/>
            <a:ext cx="2774958" cy="604800"/>
          </a:xfrm>
          <a:prstGeom prst="homePlate">
            <a:avLst>
              <a:gd name="adj" fmla="val 31970"/>
            </a:avLst>
          </a:prstGeom>
          <a:solidFill>
            <a:srgbClr val="BC204B">
              <a:alpha val="70000"/>
            </a:srgbClr>
          </a:solidFill>
        </p:spPr>
        <p:txBody>
          <a:bodyPr lIns="54000" tIns="54000" rIns="54000" bIns="54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15" name="Text Placeholder 12"/>
          <p:cNvSpPr>
            <a:spLocks noGrp="1"/>
          </p:cNvSpPr>
          <p:nvPr>
            <p:ph type="body" sz="quarter" idx="15" hasCustomPrompt="1"/>
          </p:nvPr>
        </p:nvSpPr>
        <p:spPr>
          <a:xfrm>
            <a:off x="3624715" y="1440000"/>
            <a:ext cx="2774958" cy="604800"/>
          </a:xfrm>
          <a:prstGeom prst="chevron">
            <a:avLst>
              <a:gd name="adj" fmla="val 31101"/>
            </a:avLst>
          </a:prstGeom>
          <a:solidFill>
            <a:srgbClr val="BC204B">
              <a:alpha val="80000"/>
            </a:srgbClr>
          </a:solidFill>
        </p:spPr>
        <p:txBody>
          <a:bodyPr lIns="54000" tIns="54000" rIns="54000" bIns="54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16" name="Text Placeholder 12"/>
          <p:cNvSpPr>
            <a:spLocks noGrp="1"/>
          </p:cNvSpPr>
          <p:nvPr>
            <p:ph type="body" sz="quarter" idx="16" hasCustomPrompt="1"/>
          </p:nvPr>
        </p:nvSpPr>
        <p:spPr>
          <a:xfrm>
            <a:off x="6250064" y="1440000"/>
            <a:ext cx="2774958" cy="604800"/>
          </a:xfrm>
          <a:prstGeom prst="chevron">
            <a:avLst>
              <a:gd name="adj" fmla="val 31101"/>
            </a:avLst>
          </a:prstGeom>
          <a:solidFill>
            <a:srgbClr val="BC204B">
              <a:alpha val="90000"/>
            </a:srgbClr>
          </a:solidFill>
        </p:spPr>
        <p:txBody>
          <a:bodyPr lIns="54000" tIns="54000" rIns="54000" bIns="54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17" name="Text Placeholder 12"/>
          <p:cNvSpPr>
            <a:spLocks noGrp="1"/>
          </p:cNvSpPr>
          <p:nvPr>
            <p:ph type="body" sz="quarter" idx="17" hasCustomPrompt="1"/>
          </p:nvPr>
        </p:nvSpPr>
        <p:spPr>
          <a:xfrm>
            <a:off x="8879946" y="1440000"/>
            <a:ext cx="2774958" cy="604800"/>
          </a:xfrm>
          <a:prstGeom prst="chevron">
            <a:avLst>
              <a:gd name="adj" fmla="val 31101"/>
            </a:avLst>
          </a:prstGeom>
          <a:solidFill>
            <a:srgbClr val="BC204B"/>
          </a:solidFill>
        </p:spPr>
        <p:txBody>
          <a:bodyPr lIns="54000" tIns="54000" rIns="54000" bIns="54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7" name="Text Placeholder 6"/>
          <p:cNvSpPr>
            <a:spLocks noGrp="1"/>
          </p:cNvSpPr>
          <p:nvPr>
            <p:ph type="body" sz="quarter" idx="18" hasCustomPrompt="1"/>
          </p:nvPr>
        </p:nvSpPr>
        <p:spPr>
          <a:xfrm rot="16200000">
            <a:off x="-1116340" y="3901946"/>
            <a:ext cx="3704400" cy="245558"/>
          </a:xfrm>
        </p:spPr>
        <p:txBody>
          <a:bodyPr anchor="ctr"/>
          <a:lstStyle>
            <a:lvl1pPr algn="ctr">
              <a:defRPr sz="1000">
                <a:solidFill>
                  <a:schemeClr val="bg1"/>
                </a:solidFill>
              </a:defRPr>
            </a:lvl1pPr>
          </a:lstStyle>
          <a:p>
            <a:pPr lvl="0"/>
            <a:r>
              <a:rPr lang="en-US" dirty="0"/>
              <a:t>CLICK TO EDIT MASTER TEXT STYLES</a:t>
            </a:r>
            <a:endParaRPr lang="en-SG" dirty="0"/>
          </a:p>
        </p:txBody>
      </p:sp>
      <p:sp>
        <p:nvSpPr>
          <p:cNvPr id="3" name="Title 2"/>
          <p:cNvSpPr>
            <a:spLocks noGrp="1"/>
          </p:cNvSpPr>
          <p:nvPr>
            <p:ph type="title"/>
          </p:nvPr>
        </p:nvSpPr>
        <p:spPr/>
        <p:txBody>
          <a:bodyPr/>
          <a:lstStyle/>
          <a:p>
            <a:r>
              <a:rPr lang="en-US"/>
              <a:t>Click to edit Master title style</a:t>
            </a:r>
            <a:endParaRPr lang="en-SG"/>
          </a:p>
        </p:txBody>
      </p:sp>
      <p:sp>
        <p:nvSpPr>
          <p:cNvPr id="2" name="Slide Number Placeholder 1"/>
          <p:cNvSpPr>
            <a:spLocks noGrp="1"/>
          </p:cNvSpPr>
          <p:nvPr>
            <p:ph type="sldNum" sz="quarter" idx="19"/>
          </p:nvPr>
        </p:nvSpPr>
        <p:spPr>
          <a:xfrm>
            <a:off x="8988879" y="6437181"/>
            <a:ext cx="2914919" cy="200383"/>
          </a:xfrm>
          <a:prstGeom prst="rect">
            <a:avLst/>
          </a:prstGeom>
        </p:spPr>
        <p:txBody>
          <a:bodyPr/>
          <a:lstStyle/>
          <a:p>
            <a:r>
              <a:rPr lang="en-US" sz="700" dirty="0">
                <a:solidFill>
                  <a:prstClr val="white">
                    <a:lumMod val="85000"/>
                  </a:prstClr>
                </a:solidFill>
                <a:ea typeface="Arial"/>
                <a:cs typeface="Arial" panose="020B0604020202020204" pitchFamily="34" charset="0"/>
              </a:rPr>
              <a:t>DV. Founded in Singapore</a:t>
            </a:r>
            <a:r>
              <a:rPr lang="en-US" sz="600" dirty="0">
                <a:solidFill>
                  <a:prstClr val="white">
                    <a:lumMod val="85000"/>
                  </a:prstClr>
                </a:solidFill>
                <a:ea typeface="Arial"/>
                <a:cs typeface="Arial" panose="020B0604020202020204" pitchFamily="34" charset="0"/>
              </a:rPr>
              <a:t>  | </a:t>
            </a:r>
            <a:r>
              <a:rPr lang="en-US" sz="700" dirty="0">
                <a:solidFill>
                  <a:prstClr val="white">
                    <a:lumMod val="85000"/>
                  </a:prstClr>
                </a:solidFill>
                <a:ea typeface="Arial"/>
                <a:cs typeface="Arial" panose="020B0604020202020204" pitchFamily="34" charset="0"/>
              </a:rPr>
              <a:t> </a:t>
            </a:r>
            <a:fld id="{4EB85355-1596-490A-8561-F63011B9047F}" type="slidenum">
              <a:rPr lang="en-SG" sz="700" smtClean="0">
                <a:solidFill>
                  <a:prstClr val="white">
                    <a:lumMod val="85000"/>
                  </a:prstClr>
                </a:solidFill>
              </a:rPr>
              <a:pPr/>
              <a:t>‹#›</a:t>
            </a:fld>
            <a:endParaRPr lang="en-SG" sz="700" dirty="0">
              <a:solidFill>
                <a:prstClr val="white">
                  <a:lumMod val="85000"/>
                </a:prstClr>
              </a:solidFill>
            </a:endParaRPr>
          </a:p>
        </p:txBody>
      </p:sp>
    </p:spTree>
    <p:extLst>
      <p:ext uri="{BB962C8B-B14F-4D97-AF65-F5344CB8AC3E}">
        <p14:creationId xmlns:p14="http://schemas.microsoft.com/office/powerpoint/2010/main" val="2954131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QUAD WITH CENTER">
    <p:spTree>
      <p:nvGrpSpPr>
        <p:cNvPr id="1" name=""/>
        <p:cNvGrpSpPr/>
        <p:nvPr/>
      </p:nvGrpSpPr>
      <p:grpSpPr>
        <a:xfrm>
          <a:off x="0" y="0"/>
          <a:ext cx="0" cy="0"/>
          <a:chOff x="0" y="0"/>
          <a:chExt cx="0" cy="0"/>
        </a:xfrm>
      </p:grpSpPr>
      <p:sp>
        <p:nvSpPr>
          <p:cNvPr id="2" name="Title 1"/>
          <p:cNvSpPr>
            <a:spLocks noGrp="1"/>
          </p:cNvSpPr>
          <p:nvPr>
            <p:ph type="title"/>
          </p:nvPr>
        </p:nvSpPr>
        <p:spPr>
          <a:xfrm>
            <a:off x="1003200" y="432000"/>
            <a:ext cx="9360000" cy="763200"/>
          </a:xfrm>
        </p:spPr>
        <p:txBody>
          <a:bodyPr/>
          <a:lstStyle/>
          <a:p>
            <a:r>
              <a:rPr lang="en-US" dirty="0"/>
              <a:t>Click to edit Master title style</a:t>
            </a:r>
          </a:p>
        </p:txBody>
      </p:sp>
      <p:sp>
        <p:nvSpPr>
          <p:cNvPr id="16" name="Text Placeholder 10"/>
          <p:cNvSpPr>
            <a:spLocks noGrp="1" noChangeAspect="1"/>
          </p:cNvSpPr>
          <p:nvPr>
            <p:ph type="body" sz="quarter" idx="21"/>
          </p:nvPr>
        </p:nvSpPr>
        <p:spPr bwMode="gray">
          <a:xfrm>
            <a:off x="5306559" y="2838337"/>
            <a:ext cx="1660995" cy="1659600"/>
          </a:xfrm>
          <a:prstGeom prst="ellipse">
            <a:avLst/>
          </a:prstGeom>
          <a:solidFill>
            <a:srgbClr val="BC204B">
              <a:alpha val="70000"/>
            </a:srgbClr>
          </a:solidFill>
          <a:ln>
            <a:noFill/>
          </a:ln>
        </p:spPr>
        <p:txBody>
          <a:bodyPr lIns="54000" tIns="54000" rIns="54000" bIns="54000" anchor="ctr" anchorCtr="1">
            <a:noAutofit/>
          </a:bodyPr>
          <a:lstStyle>
            <a:lvl1pPr algn="ctr">
              <a:defRPr sz="1400">
                <a:solidFill>
                  <a:schemeClr val="bg1"/>
                </a:solidFill>
                <a:latin typeface="+mn-lt"/>
                <a:cs typeface="Arial" panose="020B0604020202020204" pitchFamily="34" charset="0"/>
              </a:defRPr>
            </a:lvl1pPr>
          </a:lstStyle>
          <a:p>
            <a:pPr lvl="0"/>
            <a:r>
              <a:rPr lang="en-US"/>
              <a:t>Click to edit Master text styles</a:t>
            </a:r>
          </a:p>
        </p:txBody>
      </p:sp>
      <p:sp>
        <p:nvSpPr>
          <p:cNvPr id="29" name="AutoShape 20"/>
          <p:cNvSpPr>
            <a:spLocks noChangeArrowheads="1"/>
          </p:cNvSpPr>
          <p:nvPr userDrawn="1"/>
        </p:nvSpPr>
        <p:spPr bwMode="gray">
          <a:xfrm rot="2700000">
            <a:off x="5088625" y="2548921"/>
            <a:ext cx="382279" cy="502740"/>
          </a:xfrm>
          <a:prstGeom prst="rightArrow">
            <a:avLst>
              <a:gd name="adj1" fmla="val 63333"/>
              <a:gd name="adj2" fmla="val 49582"/>
            </a:avLst>
          </a:prstGeom>
          <a:solidFill>
            <a:schemeClr val="tx2"/>
          </a:solidFill>
          <a:ln w="6350" algn="ctr">
            <a:noFill/>
            <a:miter lim="800000"/>
            <a:headEnd/>
            <a:tailEnd/>
          </a:ln>
          <a:effectLst/>
        </p:spPr>
        <p:txBody>
          <a:bodyPr rot="10800000" wrap="none" anchor="ctr">
            <a:noAutofit/>
          </a:bodyPr>
          <a:lstStyle/>
          <a:p>
            <a:endParaRPr lang="en-CA" sz="1200" dirty="0">
              <a:solidFill>
                <a:srgbClr val="483698"/>
              </a:solidFill>
            </a:endParaRPr>
          </a:p>
        </p:txBody>
      </p:sp>
      <p:sp>
        <p:nvSpPr>
          <p:cNvPr id="31" name="Text Placeholder 3"/>
          <p:cNvSpPr>
            <a:spLocks noGrp="1"/>
          </p:cNvSpPr>
          <p:nvPr>
            <p:ph type="body" sz="quarter" idx="53"/>
          </p:nvPr>
        </p:nvSpPr>
        <p:spPr>
          <a:xfrm>
            <a:off x="1003347" y="1799260"/>
            <a:ext cx="3849600" cy="1472876"/>
          </a:xfrm>
          <a:solidFill>
            <a:schemeClr val="tx2">
              <a:alpha val="20000"/>
            </a:schemeClr>
          </a:solidFill>
          <a:ln w="12700">
            <a:solidFill>
              <a:srgbClr val="BC204B"/>
            </a:solidFill>
          </a:ln>
        </p:spPr>
        <p:txBody>
          <a:bodyPr lIns="180000" tIns="180000" rIns="180000" bIns="180000">
            <a:noAutofit/>
          </a:bodyPr>
          <a:lstStyle>
            <a:lvl1pPr>
              <a:defRPr sz="1400">
                <a:latin typeface="+mn-lt"/>
              </a:defRPr>
            </a:lvl1pPr>
            <a:lvl2pPr>
              <a:defRPr sz="1400">
                <a:latin typeface="+mn-lt"/>
              </a:defRPr>
            </a:lvl2pPr>
            <a:lvl3pPr>
              <a:defRPr sz="1400">
                <a:latin typeface="+mn-lt"/>
              </a:defRPr>
            </a:lvl3pPr>
            <a:lvl4pPr>
              <a:defRPr sz="1400">
                <a:latin typeface="+mn-lt"/>
              </a:defRPr>
            </a:lvl4pPr>
            <a:lvl5pPr>
              <a:defRPr sz="1400">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32" name="Text Placeholder 3"/>
          <p:cNvSpPr>
            <a:spLocks noGrp="1"/>
          </p:cNvSpPr>
          <p:nvPr>
            <p:ph type="body" sz="quarter" idx="54"/>
          </p:nvPr>
        </p:nvSpPr>
        <p:spPr>
          <a:xfrm>
            <a:off x="1003347" y="4484437"/>
            <a:ext cx="3849600" cy="1472876"/>
          </a:xfrm>
          <a:solidFill>
            <a:schemeClr val="tx2">
              <a:alpha val="20000"/>
            </a:schemeClr>
          </a:solidFill>
          <a:ln w="12700">
            <a:solidFill>
              <a:srgbClr val="BC204B"/>
            </a:solidFill>
          </a:ln>
        </p:spPr>
        <p:txBody>
          <a:bodyPr lIns="180000" tIns="180000" rIns="180000" bIns="180000">
            <a:noAutofit/>
          </a:bodyPr>
          <a:lstStyle>
            <a:lvl1pPr>
              <a:defRPr sz="1400">
                <a:latin typeface="+mn-lt"/>
              </a:defRPr>
            </a:lvl1pPr>
            <a:lvl2pPr>
              <a:defRPr sz="1400">
                <a:latin typeface="+mn-lt"/>
              </a:defRPr>
            </a:lvl2pPr>
            <a:lvl3pPr>
              <a:defRPr sz="1400">
                <a:latin typeface="+mn-lt"/>
              </a:defRPr>
            </a:lvl3pPr>
            <a:lvl4pPr>
              <a:defRPr sz="1400">
                <a:latin typeface="+mn-lt"/>
              </a:defRPr>
            </a:lvl4pPr>
            <a:lvl5pPr>
              <a:defRPr sz="14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33" name="Text Placeholder 3"/>
          <p:cNvSpPr>
            <a:spLocks noGrp="1"/>
          </p:cNvSpPr>
          <p:nvPr>
            <p:ph type="body" sz="quarter" idx="55"/>
          </p:nvPr>
        </p:nvSpPr>
        <p:spPr>
          <a:xfrm>
            <a:off x="7342095" y="1799260"/>
            <a:ext cx="3849600" cy="1472876"/>
          </a:xfrm>
          <a:solidFill>
            <a:schemeClr val="tx2">
              <a:alpha val="20000"/>
            </a:schemeClr>
          </a:solidFill>
          <a:ln w="12700">
            <a:solidFill>
              <a:srgbClr val="BC204B"/>
            </a:solidFill>
          </a:ln>
        </p:spPr>
        <p:txBody>
          <a:bodyPr lIns="180000" tIns="180000" rIns="180000" bIns="180000">
            <a:noAutofit/>
          </a:bodyPr>
          <a:lstStyle>
            <a:lvl1pPr>
              <a:defRPr sz="1400">
                <a:latin typeface="+mn-lt"/>
              </a:defRPr>
            </a:lvl1pPr>
            <a:lvl2pPr>
              <a:defRPr sz="1400">
                <a:latin typeface="+mn-lt"/>
              </a:defRPr>
            </a:lvl2pPr>
            <a:lvl3pPr>
              <a:defRPr sz="1400">
                <a:latin typeface="+mn-lt"/>
              </a:defRPr>
            </a:lvl3pPr>
            <a:lvl4pPr>
              <a:defRPr sz="1400">
                <a:latin typeface="+mn-lt"/>
              </a:defRPr>
            </a:lvl4pPr>
            <a:lvl5pPr>
              <a:defRPr sz="1400">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34" name="Text Placeholder 3"/>
          <p:cNvSpPr>
            <a:spLocks noGrp="1"/>
          </p:cNvSpPr>
          <p:nvPr>
            <p:ph type="body" sz="quarter" idx="56"/>
          </p:nvPr>
        </p:nvSpPr>
        <p:spPr>
          <a:xfrm>
            <a:off x="7342095" y="4484437"/>
            <a:ext cx="3849600" cy="1472876"/>
          </a:xfrm>
          <a:solidFill>
            <a:schemeClr val="tx2">
              <a:alpha val="20000"/>
            </a:schemeClr>
          </a:solidFill>
          <a:ln w="12700">
            <a:solidFill>
              <a:srgbClr val="BC204B"/>
            </a:solidFill>
          </a:ln>
        </p:spPr>
        <p:txBody>
          <a:bodyPr lIns="180000" tIns="180000" rIns="180000" bIns="180000">
            <a:noAutofit/>
          </a:bodyPr>
          <a:lstStyle>
            <a:lvl1pPr>
              <a:defRPr sz="1400">
                <a:latin typeface="+mn-lt"/>
              </a:defRPr>
            </a:lvl1pPr>
            <a:lvl2pPr>
              <a:defRPr sz="1400">
                <a:latin typeface="+mn-lt"/>
              </a:defRPr>
            </a:lvl2pPr>
            <a:lvl3pPr>
              <a:defRPr sz="1400">
                <a:latin typeface="+mn-lt"/>
              </a:defRPr>
            </a:lvl3pPr>
            <a:lvl4pPr>
              <a:defRPr sz="1400">
                <a:latin typeface="+mn-lt"/>
              </a:defRPr>
            </a:lvl4pPr>
            <a:lvl5pPr>
              <a:defRPr sz="14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0" name="AutoShape 20"/>
          <p:cNvSpPr>
            <a:spLocks noChangeArrowheads="1"/>
          </p:cNvSpPr>
          <p:nvPr userDrawn="1"/>
        </p:nvSpPr>
        <p:spPr bwMode="gray">
          <a:xfrm rot="18900000" flipH="1">
            <a:off x="6742978" y="2548921"/>
            <a:ext cx="382279" cy="502740"/>
          </a:xfrm>
          <a:prstGeom prst="rightArrow">
            <a:avLst>
              <a:gd name="adj1" fmla="val 63333"/>
              <a:gd name="adj2" fmla="val 49582"/>
            </a:avLst>
          </a:prstGeom>
          <a:solidFill>
            <a:schemeClr val="tx2"/>
          </a:solidFill>
          <a:ln w="6350" algn="ctr">
            <a:noFill/>
            <a:miter lim="800000"/>
            <a:headEnd/>
            <a:tailEnd/>
          </a:ln>
          <a:effectLst/>
        </p:spPr>
        <p:txBody>
          <a:bodyPr rot="10800000" wrap="none" anchor="ctr">
            <a:noAutofit/>
          </a:bodyPr>
          <a:lstStyle/>
          <a:p>
            <a:endParaRPr lang="en-CA" sz="1200" dirty="0">
              <a:solidFill>
                <a:srgbClr val="483698"/>
              </a:solidFill>
            </a:endParaRPr>
          </a:p>
        </p:txBody>
      </p:sp>
      <p:sp>
        <p:nvSpPr>
          <p:cNvPr id="21" name="AutoShape 20"/>
          <p:cNvSpPr>
            <a:spLocks noChangeArrowheads="1"/>
          </p:cNvSpPr>
          <p:nvPr userDrawn="1"/>
        </p:nvSpPr>
        <p:spPr bwMode="gray">
          <a:xfrm rot="18900000" flipV="1">
            <a:off x="5088624" y="4390421"/>
            <a:ext cx="382279" cy="502740"/>
          </a:xfrm>
          <a:prstGeom prst="rightArrow">
            <a:avLst>
              <a:gd name="adj1" fmla="val 63333"/>
              <a:gd name="adj2" fmla="val 49582"/>
            </a:avLst>
          </a:prstGeom>
          <a:solidFill>
            <a:schemeClr val="tx2"/>
          </a:solidFill>
          <a:ln w="6350" algn="ctr">
            <a:noFill/>
            <a:miter lim="800000"/>
            <a:headEnd/>
            <a:tailEnd/>
          </a:ln>
          <a:effectLst/>
        </p:spPr>
        <p:txBody>
          <a:bodyPr rot="10800000" wrap="none" anchor="ctr">
            <a:noAutofit/>
          </a:bodyPr>
          <a:lstStyle/>
          <a:p>
            <a:endParaRPr lang="en-CA" sz="1200" dirty="0">
              <a:solidFill>
                <a:srgbClr val="483698"/>
              </a:solidFill>
            </a:endParaRPr>
          </a:p>
        </p:txBody>
      </p:sp>
      <p:sp>
        <p:nvSpPr>
          <p:cNvPr id="22" name="AutoShape 20"/>
          <p:cNvSpPr>
            <a:spLocks noChangeArrowheads="1"/>
          </p:cNvSpPr>
          <p:nvPr userDrawn="1"/>
        </p:nvSpPr>
        <p:spPr bwMode="gray">
          <a:xfrm rot="2700000" flipH="1" flipV="1">
            <a:off x="6742977" y="4390421"/>
            <a:ext cx="382279" cy="502740"/>
          </a:xfrm>
          <a:prstGeom prst="rightArrow">
            <a:avLst>
              <a:gd name="adj1" fmla="val 63333"/>
              <a:gd name="adj2" fmla="val 49582"/>
            </a:avLst>
          </a:prstGeom>
          <a:solidFill>
            <a:schemeClr val="tx2"/>
          </a:solidFill>
          <a:ln w="6350" algn="ctr">
            <a:noFill/>
            <a:miter lim="800000"/>
            <a:headEnd/>
            <a:tailEnd/>
          </a:ln>
          <a:effectLst/>
        </p:spPr>
        <p:txBody>
          <a:bodyPr rot="10800000" wrap="none" anchor="ctr">
            <a:noAutofit/>
          </a:bodyPr>
          <a:lstStyle/>
          <a:p>
            <a:endParaRPr lang="en-CA" sz="1200" dirty="0">
              <a:solidFill>
                <a:srgbClr val="483698"/>
              </a:solidFill>
            </a:endParaRPr>
          </a:p>
        </p:txBody>
      </p:sp>
      <p:sp>
        <p:nvSpPr>
          <p:cNvPr id="3" name="Slide Number Placeholder 2"/>
          <p:cNvSpPr>
            <a:spLocks noGrp="1"/>
          </p:cNvSpPr>
          <p:nvPr>
            <p:ph type="sldNum" sz="quarter" idx="57"/>
          </p:nvPr>
        </p:nvSpPr>
        <p:spPr>
          <a:xfrm>
            <a:off x="8988879" y="6437181"/>
            <a:ext cx="2914919" cy="200383"/>
          </a:xfrm>
          <a:prstGeom prst="rect">
            <a:avLst/>
          </a:prstGeom>
        </p:spPr>
        <p:txBody>
          <a:bodyPr/>
          <a:lstStyle/>
          <a:p>
            <a:r>
              <a:rPr lang="en-US" sz="700" dirty="0">
                <a:solidFill>
                  <a:prstClr val="white">
                    <a:lumMod val="85000"/>
                  </a:prstClr>
                </a:solidFill>
                <a:ea typeface="Arial"/>
                <a:cs typeface="Arial" panose="020B0604020202020204" pitchFamily="34" charset="0"/>
              </a:rPr>
              <a:t>DV. Founded in Singapore</a:t>
            </a:r>
            <a:r>
              <a:rPr lang="en-US" sz="600" dirty="0">
                <a:solidFill>
                  <a:prstClr val="white">
                    <a:lumMod val="85000"/>
                  </a:prstClr>
                </a:solidFill>
                <a:ea typeface="Arial"/>
                <a:cs typeface="Arial" panose="020B0604020202020204" pitchFamily="34" charset="0"/>
              </a:rPr>
              <a:t>  | </a:t>
            </a:r>
            <a:r>
              <a:rPr lang="en-US" sz="700" dirty="0">
                <a:solidFill>
                  <a:prstClr val="white">
                    <a:lumMod val="85000"/>
                  </a:prstClr>
                </a:solidFill>
                <a:ea typeface="Arial"/>
                <a:cs typeface="Arial" panose="020B0604020202020204" pitchFamily="34" charset="0"/>
              </a:rPr>
              <a:t> </a:t>
            </a:r>
            <a:fld id="{4EB85355-1596-490A-8561-F63011B9047F}" type="slidenum">
              <a:rPr lang="en-SG" sz="700" smtClean="0">
                <a:solidFill>
                  <a:prstClr val="white">
                    <a:lumMod val="85000"/>
                  </a:prstClr>
                </a:solidFill>
              </a:rPr>
              <a:pPr/>
              <a:t>‹#›</a:t>
            </a:fld>
            <a:endParaRPr lang="en-SG" sz="700" dirty="0">
              <a:solidFill>
                <a:prstClr val="white">
                  <a:lumMod val="85000"/>
                </a:prstClr>
              </a:solidFill>
            </a:endParaRPr>
          </a:p>
        </p:txBody>
      </p:sp>
    </p:spTree>
    <p:extLst>
      <p:ext uri="{BB962C8B-B14F-4D97-AF65-F5344CB8AC3E}">
        <p14:creationId xmlns:p14="http://schemas.microsoft.com/office/powerpoint/2010/main" val="2686548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2 COLUMN BLUE">
    <p:spTree>
      <p:nvGrpSpPr>
        <p:cNvPr id="1" name=""/>
        <p:cNvGrpSpPr/>
        <p:nvPr/>
      </p:nvGrpSpPr>
      <p:grpSpPr>
        <a:xfrm>
          <a:off x="0" y="0"/>
          <a:ext cx="0" cy="0"/>
          <a:chOff x="0" y="0"/>
          <a:chExt cx="0" cy="0"/>
        </a:xfrm>
      </p:grpSpPr>
      <p:sp>
        <p:nvSpPr>
          <p:cNvPr id="2" name="Title 1"/>
          <p:cNvSpPr>
            <a:spLocks noGrp="1"/>
          </p:cNvSpPr>
          <p:nvPr>
            <p:ph type="title"/>
          </p:nvPr>
        </p:nvSpPr>
        <p:spPr>
          <a:xfrm>
            <a:off x="1003200" y="432000"/>
            <a:ext cx="9360000" cy="763200"/>
          </a:xfrm>
        </p:spPr>
        <p:txBody>
          <a:bodyPr/>
          <a:lstStyle/>
          <a:p>
            <a:r>
              <a:rPr lang="en-US" dirty="0"/>
              <a:t>Click to edit Master title style</a:t>
            </a:r>
          </a:p>
        </p:txBody>
      </p:sp>
      <p:sp>
        <p:nvSpPr>
          <p:cNvPr id="19" name="Text Placeholder 8"/>
          <p:cNvSpPr>
            <a:spLocks noGrp="1"/>
          </p:cNvSpPr>
          <p:nvPr>
            <p:ph type="body" sz="quarter" idx="19"/>
          </p:nvPr>
        </p:nvSpPr>
        <p:spPr>
          <a:xfrm>
            <a:off x="1003200" y="1778488"/>
            <a:ext cx="4968000" cy="4168775"/>
          </a:xfrm>
          <a:ln w="12700">
            <a:solidFill>
              <a:srgbClr val="BC204B"/>
            </a:solidFill>
          </a:ln>
        </p:spPr>
        <p:txBody>
          <a:bodyPr lIns="180000" tIns="180000" rIns="180000" bIns="180000"/>
          <a:lstStyle>
            <a:lvl1pPr>
              <a:defRPr sz="1500"/>
            </a:lvl1pPr>
            <a:lvl2pPr>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0" name="Text Placeholder 8"/>
          <p:cNvSpPr>
            <a:spLocks noGrp="1"/>
          </p:cNvSpPr>
          <p:nvPr>
            <p:ph type="body" sz="quarter" idx="20"/>
          </p:nvPr>
        </p:nvSpPr>
        <p:spPr>
          <a:xfrm>
            <a:off x="1003200" y="1392727"/>
            <a:ext cx="4968000" cy="388800"/>
          </a:xfrm>
          <a:solidFill>
            <a:srgbClr val="BC204B">
              <a:alpha val="20000"/>
            </a:srgbClr>
          </a:solidFill>
          <a:ln w="12700">
            <a:solidFill>
              <a:srgbClr val="BC204B"/>
            </a:solidFill>
          </a:ln>
        </p:spPr>
        <p:txBody>
          <a:bodyPr lIns="180000" tIns="180000" rIns="180000" bIns="180000" anchor="ctr"/>
          <a:lstStyle>
            <a:lvl1pPr>
              <a:defRPr sz="1500">
                <a:solidFill>
                  <a:schemeClr val="bg1"/>
                </a:solidFill>
              </a:defRPr>
            </a:lvl1pPr>
            <a:lvl2pPr>
              <a:defRPr sz="1400"/>
            </a:lvl2pPr>
            <a:lvl3pPr>
              <a:defRPr sz="1400"/>
            </a:lvl3pPr>
            <a:lvl4pPr>
              <a:defRPr sz="1400"/>
            </a:lvl4pPr>
            <a:lvl5pPr>
              <a:defRPr sz="1400"/>
            </a:lvl5pPr>
          </a:lstStyle>
          <a:p>
            <a:pPr lvl="0"/>
            <a:r>
              <a:rPr lang="en-US" dirty="0"/>
              <a:t>Click to edit Master text styles</a:t>
            </a:r>
          </a:p>
        </p:txBody>
      </p:sp>
      <p:sp>
        <p:nvSpPr>
          <p:cNvPr id="16" name="Text Placeholder 8"/>
          <p:cNvSpPr>
            <a:spLocks noGrp="1"/>
          </p:cNvSpPr>
          <p:nvPr>
            <p:ph type="body" sz="quarter" idx="21"/>
          </p:nvPr>
        </p:nvSpPr>
        <p:spPr>
          <a:xfrm>
            <a:off x="6220800" y="1778488"/>
            <a:ext cx="4968000" cy="4168775"/>
          </a:xfrm>
          <a:ln w="12700">
            <a:solidFill>
              <a:srgbClr val="BC204B"/>
            </a:solidFill>
          </a:ln>
        </p:spPr>
        <p:txBody>
          <a:bodyPr lIns="180000" tIns="180000" rIns="180000" bIns="180000"/>
          <a:lstStyle>
            <a:lvl1pPr>
              <a:defRPr sz="1500"/>
            </a:lvl1pPr>
            <a:lvl2pPr>
              <a:defRPr sz="1500"/>
            </a:lvl2pPr>
            <a:lvl3pPr>
              <a:defRPr sz="1500"/>
            </a:lvl3pPr>
            <a:lvl4pPr>
              <a:defRPr sz="1500"/>
            </a:lvl4pPr>
            <a:lvl5pPr>
              <a:defRPr sz="15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7" name="Text Placeholder 8"/>
          <p:cNvSpPr>
            <a:spLocks noGrp="1"/>
          </p:cNvSpPr>
          <p:nvPr>
            <p:ph type="body" sz="quarter" idx="22"/>
          </p:nvPr>
        </p:nvSpPr>
        <p:spPr>
          <a:xfrm>
            <a:off x="6220800" y="1392727"/>
            <a:ext cx="4968000" cy="388800"/>
          </a:xfrm>
          <a:solidFill>
            <a:srgbClr val="BC204B">
              <a:alpha val="20000"/>
            </a:srgbClr>
          </a:solidFill>
          <a:ln w="12700">
            <a:solidFill>
              <a:srgbClr val="BC204B"/>
            </a:solidFill>
          </a:ln>
        </p:spPr>
        <p:txBody>
          <a:bodyPr lIns="180000" tIns="180000" rIns="180000" bIns="180000" anchor="ctr"/>
          <a:lstStyle>
            <a:lvl1pPr>
              <a:defRPr sz="1500">
                <a:solidFill>
                  <a:schemeClr val="bg1"/>
                </a:solidFill>
              </a:defRPr>
            </a:lvl1pPr>
            <a:lvl2pPr>
              <a:defRPr sz="1400"/>
            </a:lvl2pPr>
            <a:lvl3pPr>
              <a:defRPr sz="1400"/>
            </a:lvl3pPr>
            <a:lvl4pPr>
              <a:defRPr sz="1400"/>
            </a:lvl4pPr>
            <a:lvl5pPr>
              <a:defRPr sz="1400"/>
            </a:lvl5pPr>
          </a:lstStyle>
          <a:p>
            <a:pPr lvl="0"/>
            <a:r>
              <a:rPr lang="en-US"/>
              <a:t>Click to edit Master text styles</a:t>
            </a:r>
          </a:p>
        </p:txBody>
      </p:sp>
      <p:sp>
        <p:nvSpPr>
          <p:cNvPr id="3" name="Slide Number Placeholder 2"/>
          <p:cNvSpPr>
            <a:spLocks noGrp="1"/>
          </p:cNvSpPr>
          <p:nvPr>
            <p:ph type="sldNum" sz="quarter" idx="23"/>
          </p:nvPr>
        </p:nvSpPr>
        <p:spPr>
          <a:xfrm>
            <a:off x="8988879" y="6437181"/>
            <a:ext cx="2914919" cy="200383"/>
          </a:xfrm>
          <a:prstGeom prst="rect">
            <a:avLst/>
          </a:prstGeom>
        </p:spPr>
        <p:txBody>
          <a:bodyPr/>
          <a:lstStyle/>
          <a:p>
            <a:r>
              <a:rPr lang="en-US" sz="700" dirty="0">
                <a:solidFill>
                  <a:prstClr val="white">
                    <a:lumMod val="85000"/>
                  </a:prstClr>
                </a:solidFill>
                <a:ea typeface="Arial"/>
                <a:cs typeface="Arial" panose="020B0604020202020204" pitchFamily="34" charset="0"/>
              </a:rPr>
              <a:t>DV. Founded in Singapore</a:t>
            </a:r>
            <a:r>
              <a:rPr lang="en-US" sz="600" dirty="0">
                <a:solidFill>
                  <a:prstClr val="white">
                    <a:lumMod val="85000"/>
                  </a:prstClr>
                </a:solidFill>
                <a:ea typeface="Arial"/>
                <a:cs typeface="Arial" panose="020B0604020202020204" pitchFamily="34" charset="0"/>
              </a:rPr>
              <a:t>  | </a:t>
            </a:r>
            <a:r>
              <a:rPr lang="en-US" sz="700" dirty="0">
                <a:solidFill>
                  <a:prstClr val="white">
                    <a:lumMod val="85000"/>
                  </a:prstClr>
                </a:solidFill>
                <a:ea typeface="Arial"/>
                <a:cs typeface="Arial" panose="020B0604020202020204" pitchFamily="34" charset="0"/>
              </a:rPr>
              <a:t> </a:t>
            </a:r>
            <a:fld id="{4EB85355-1596-490A-8561-F63011B9047F}" type="slidenum">
              <a:rPr lang="en-SG" sz="700" smtClean="0">
                <a:solidFill>
                  <a:prstClr val="white">
                    <a:lumMod val="85000"/>
                  </a:prstClr>
                </a:solidFill>
              </a:rPr>
              <a:pPr/>
              <a:t>‹#›</a:t>
            </a:fld>
            <a:endParaRPr lang="en-SG" sz="700" dirty="0">
              <a:solidFill>
                <a:prstClr val="white">
                  <a:lumMod val="85000"/>
                </a:prstClr>
              </a:solidFill>
            </a:endParaRPr>
          </a:p>
        </p:txBody>
      </p:sp>
    </p:spTree>
    <p:extLst>
      <p:ext uri="{BB962C8B-B14F-4D97-AF65-F5344CB8AC3E}">
        <p14:creationId xmlns:p14="http://schemas.microsoft.com/office/powerpoint/2010/main" val="3645109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QUAD">
    <p:spTree>
      <p:nvGrpSpPr>
        <p:cNvPr id="1" name=""/>
        <p:cNvGrpSpPr/>
        <p:nvPr/>
      </p:nvGrpSpPr>
      <p:grpSpPr>
        <a:xfrm>
          <a:off x="0" y="0"/>
          <a:ext cx="0" cy="0"/>
          <a:chOff x="0" y="0"/>
          <a:chExt cx="0" cy="0"/>
        </a:xfrm>
      </p:grpSpPr>
      <p:sp>
        <p:nvSpPr>
          <p:cNvPr id="2" name="Title 1"/>
          <p:cNvSpPr>
            <a:spLocks noGrp="1"/>
          </p:cNvSpPr>
          <p:nvPr>
            <p:ph type="title"/>
          </p:nvPr>
        </p:nvSpPr>
        <p:spPr>
          <a:xfrm>
            <a:off x="1003200" y="432000"/>
            <a:ext cx="9360000" cy="763200"/>
          </a:xfrm>
        </p:spPr>
        <p:txBody>
          <a:bodyPr/>
          <a:lstStyle/>
          <a:p>
            <a:r>
              <a:rPr lang="en-US" dirty="0"/>
              <a:t>Click to edit Master title style</a:t>
            </a:r>
          </a:p>
        </p:txBody>
      </p:sp>
      <p:sp>
        <p:nvSpPr>
          <p:cNvPr id="13" name="Text Placeholder 8"/>
          <p:cNvSpPr>
            <a:spLocks noGrp="1"/>
          </p:cNvSpPr>
          <p:nvPr>
            <p:ph type="body" sz="quarter" idx="19"/>
          </p:nvPr>
        </p:nvSpPr>
        <p:spPr>
          <a:xfrm>
            <a:off x="1003200" y="1778489"/>
            <a:ext cx="4968000" cy="1758950"/>
          </a:xfrm>
          <a:ln w="12700">
            <a:solidFill>
              <a:srgbClr val="BC204B"/>
            </a:solidFill>
          </a:ln>
        </p:spPr>
        <p:txBody>
          <a:bodyPr lIns="180000" tIns="180000" rIns="180000" bIns="180000"/>
          <a:lstStyle>
            <a:lvl1pPr>
              <a:defRPr sz="1500"/>
            </a:lvl1pPr>
            <a:lvl2pPr>
              <a:defRPr sz="1500"/>
            </a:lvl2pPr>
            <a:lvl3pPr>
              <a:defRPr sz="1500"/>
            </a:lvl3pPr>
            <a:lvl4pPr>
              <a:defRPr sz="1500"/>
            </a:lvl4pPr>
            <a:lvl5pPr>
              <a:defRPr sz="15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4" name="Text Placeholder 8"/>
          <p:cNvSpPr>
            <a:spLocks noGrp="1"/>
          </p:cNvSpPr>
          <p:nvPr>
            <p:ph type="body" sz="quarter" idx="20"/>
          </p:nvPr>
        </p:nvSpPr>
        <p:spPr>
          <a:xfrm>
            <a:off x="1003200" y="1392727"/>
            <a:ext cx="4968000" cy="388800"/>
          </a:xfrm>
          <a:solidFill>
            <a:srgbClr val="BC204B">
              <a:alpha val="20000"/>
            </a:srgbClr>
          </a:solidFill>
          <a:ln w="12700">
            <a:solidFill>
              <a:srgbClr val="C00000"/>
            </a:solidFill>
          </a:ln>
        </p:spPr>
        <p:txBody>
          <a:bodyPr lIns="180000" tIns="180000" rIns="180000" bIns="180000" anchor="ctr"/>
          <a:lstStyle>
            <a:lvl1pPr>
              <a:defRPr sz="1500">
                <a:solidFill>
                  <a:schemeClr val="bg1"/>
                </a:solidFill>
              </a:defRPr>
            </a:lvl1pPr>
            <a:lvl2pPr>
              <a:defRPr sz="1400"/>
            </a:lvl2pPr>
            <a:lvl3pPr>
              <a:defRPr sz="1400"/>
            </a:lvl3pPr>
            <a:lvl4pPr>
              <a:defRPr sz="1400"/>
            </a:lvl4pPr>
            <a:lvl5pPr>
              <a:defRPr sz="1400"/>
            </a:lvl5pPr>
          </a:lstStyle>
          <a:p>
            <a:pPr lvl="0"/>
            <a:r>
              <a:rPr lang="en-US"/>
              <a:t>Click to edit Master text styles</a:t>
            </a:r>
          </a:p>
        </p:txBody>
      </p:sp>
      <p:sp>
        <p:nvSpPr>
          <p:cNvPr id="15" name="Text Placeholder 8"/>
          <p:cNvSpPr>
            <a:spLocks noGrp="1"/>
          </p:cNvSpPr>
          <p:nvPr>
            <p:ph type="body" sz="quarter" idx="21"/>
          </p:nvPr>
        </p:nvSpPr>
        <p:spPr>
          <a:xfrm>
            <a:off x="6220800" y="1778489"/>
            <a:ext cx="4968000" cy="1758950"/>
          </a:xfrm>
          <a:ln w="12700">
            <a:solidFill>
              <a:srgbClr val="BC204B"/>
            </a:solidFill>
          </a:ln>
        </p:spPr>
        <p:txBody>
          <a:bodyPr lIns="180000" tIns="180000" rIns="180000" bIns="180000"/>
          <a:lstStyle>
            <a:lvl1pPr>
              <a:defRPr sz="1500"/>
            </a:lvl1pPr>
            <a:lvl2pPr>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8" name="Text Placeholder 8"/>
          <p:cNvSpPr>
            <a:spLocks noGrp="1"/>
          </p:cNvSpPr>
          <p:nvPr>
            <p:ph type="body" sz="quarter" idx="22"/>
          </p:nvPr>
        </p:nvSpPr>
        <p:spPr>
          <a:xfrm>
            <a:off x="6220800" y="1392727"/>
            <a:ext cx="4968000" cy="388800"/>
          </a:xfrm>
          <a:solidFill>
            <a:srgbClr val="BC204B">
              <a:alpha val="20000"/>
            </a:srgbClr>
          </a:solidFill>
          <a:ln w="12700">
            <a:solidFill>
              <a:srgbClr val="C00000"/>
            </a:solidFill>
          </a:ln>
        </p:spPr>
        <p:txBody>
          <a:bodyPr lIns="180000" tIns="180000" rIns="180000" bIns="180000" anchor="ctr"/>
          <a:lstStyle>
            <a:lvl1pPr>
              <a:defRPr sz="1500">
                <a:solidFill>
                  <a:schemeClr val="bg1"/>
                </a:solidFill>
              </a:defRPr>
            </a:lvl1pPr>
            <a:lvl2pPr>
              <a:defRPr sz="1400"/>
            </a:lvl2pPr>
            <a:lvl3pPr>
              <a:defRPr sz="1400"/>
            </a:lvl3pPr>
            <a:lvl4pPr>
              <a:defRPr sz="1400"/>
            </a:lvl4pPr>
            <a:lvl5pPr>
              <a:defRPr sz="1400"/>
            </a:lvl5pPr>
          </a:lstStyle>
          <a:p>
            <a:pPr lvl="0"/>
            <a:r>
              <a:rPr lang="en-US"/>
              <a:t>Click to edit Master text styles</a:t>
            </a:r>
          </a:p>
        </p:txBody>
      </p:sp>
      <p:sp>
        <p:nvSpPr>
          <p:cNvPr id="21" name="Text Placeholder 8"/>
          <p:cNvSpPr>
            <a:spLocks noGrp="1"/>
          </p:cNvSpPr>
          <p:nvPr>
            <p:ph type="body" sz="quarter" idx="23"/>
          </p:nvPr>
        </p:nvSpPr>
        <p:spPr>
          <a:xfrm>
            <a:off x="1003200" y="4188315"/>
            <a:ext cx="4968000" cy="1758950"/>
          </a:xfrm>
          <a:ln w="12700">
            <a:solidFill>
              <a:srgbClr val="BC204B"/>
            </a:solidFill>
          </a:ln>
        </p:spPr>
        <p:txBody>
          <a:bodyPr lIns="180000" tIns="180000" rIns="180000" bIns="180000"/>
          <a:lstStyle>
            <a:lvl1pPr>
              <a:defRPr sz="1500"/>
            </a:lvl1pPr>
            <a:lvl2pPr>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2" name="Text Placeholder 8"/>
          <p:cNvSpPr>
            <a:spLocks noGrp="1"/>
          </p:cNvSpPr>
          <p:nvPr>
            <p:ph type="body" sz="quarter" idx="24"/>
          </p:nvPr>
        </p:nvSpPr>
        <p:spPr>
          <a:xfrm>
            <a:off x="1003200" y="3812259"/>
            <a:ext cx="4968000" cy="388800"/>
          </a:xfrm>
          <a:solidFill>
            <a:srgbClr val="BC204B">
              <a:alpha val="20000"/>
            </a:srgbClr>
          </a:solidFill>
          <a:ln w="12700">
            <a:solidFill>
              <a:srgbClr val="C00000"/>
            </a:solidFill>
          </a:ln>
        </p:spPr>
        <p:txBody>
          <a:bodyPr lIns="180000" tIns="180000" rIns="180000" bIns="180000" anchor="ctr"/>
          <a:lstStyle>
            <a:lvl1pPr>
              <a:defRPr sz="1500">
                <a:solidFill>
                  <a:schemeClr val="bg1"/>
                </a:solidFill>
              </a:defRPr>
            </a:lvl1pPr>
            <a:lvl2pPr>
              <a:defRPr sz="1400"/>
            </a:lvl2pPr>
            <a:lvl3pPr>
              <a:defRPr sz="1400"/>
            </a:lvl3pPr>
            <a:lvl4pPr>
              <a:defRPr sz="1400"/>
            </a:lvl4pPr>
            <a:lvl5pPr>
              <a:defRPr sz="1400"/>
            </a:lvl5pPr>
          </a:lstStyle>
          <a:p>
            <a:pPr lvl="0"/>
            <a:r>
              <a:rPr lang="en-US"/>
              <a:t>Click to edit Master text styles</a:t>
            </a:r>
          </a:p>
        </p:txBody>
      </p:sp>
      <p:sp>
        <p:nvSpPr>
          <p:cNvPr id="23" name="Text Placeholder 8"/>
          <p:cNvSpPr>
            <a:spLocks noGrp="1"/>
          </p:cNvSpPr>
          <p:nvPr>
            <p:ph type="body" sz="quarter" idx="25"/>
          </p:nvPr>
        </p:nvSpPr>
        <p:spPr>
          <a:xfrm>
            <a:off x="6220800" y="4188315"/>
            <a:ext cx="4968000" cy="1758950"/>
          </a:xfrm>
          <a:ln w="12700">
            <a:solidFill>
              <a:srgbClr val="BC204B"/>
            </a:solidFill>
          </a:ln>
        </p:spPr>
        <p:txBody>
          <a:bodyPr lIns="180000" tIns="180000" rIns="180000" bIns="180000"/>
          <a:lstStyle>
            <a:lvl1pPr>
              <a:defRPr sz="1500"/>
            </a:lvl1pPr>
            <a:lvl2pPr>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4" name="Text Placeholder 8"/>
          <p:cNvSpPr>
            <a:spLocks noGrp="1"/>
          </p:cNvSpPr>
          <p:nvPr>
            <p:ph type="body" sz="quarter" idx="26"/>
          </p:nvPr>
        </p:nvSpPr>
        <p:spPr>
          <a:xfrm>
            <a:off x="6220800" y="3812259"/>
            <a:ext cx="4968000" cy="388800"/>
          </a:xfrm>
          <a:solidFill>
            <a:srgbClr val="BC204B">
              <a:alpha val="20000"/>
            </a:srgbClr>
          </a:solidFill>
          <a:ln w="12700">
            <a:solidFill>
              <a:srgbClr val="C00000"/>
            </a:solidFill>
          </a:ln>
        </p:spPr>
        <p:txBody>
          <a:bodyPr lIns="180000" tIns="180000" rIns="180000" bIns="180000" anchor="ctr"/>
          <a:lstStyle>
            <a:lvl1pPr>
              <a:defRPr sz="1500">
                <a:solidFill>
                  <a:schemeClr val="bg1"/>
                </a:solidFill>
              </a:defRPr>
            </a:lvl1pPr>
            <a:lvl2pPr>
              <a:defRPr sz="1400"/>
            </a:lvl2pPr>
            <a:lvl3pPr>
              <a:defRPr sz="1400"/>
            </a:lvl3pPr>
            <a:lvl4pPr>
              <a:defRPr sz="1400"/>
            </a:lvl4pPr>
            <a:lvl5pPr>
              <a:defRPr sz="1400"/>
            </a:lvl5pPr>
          </a:lstStyle>
          <a:p>
            <a:pPr lvl="0"/>
            <a:r>
              <a:rPr lang="en-US"/>
              <a:t>Click to edit Master text styles</a:t>
            </a:r>
          </a:p>
        </p:txBody>
      </p:sp>
      <p:sp>
        <p:nvSpPr>
          <p:cNvPr id="3" name="Slide Number Placeholder 2"/>
          <p:cNvSpPr>
            <a:spLocks noGrp="1"/>
          </p:cNvSpPr>
          <p:nvPr>
            <p:ph type="sldNum" sz="quarter" idx="27"/>
          </p:nvPr>
        </p:nvSpPr>
        <p:spPr>
          <a:xfrm>
            <a:off x="8988879" y="6437181"/>
            <a:ext cx="2914919" cy="200383"/>
          </a:xfrm>
          <a:prstGeom prst="rect">
            <a:avLst/>
          </a:prstGeom>
        </p:spPr>
        <p:txBody>
          <a:bodyPr/>
          <a:lstStyle/>
          <a:p>
            <a:r>
              <a:rPr lang="en-US" sz="700" dirty="0">
                <a:solidFill>
                  <a:prstClr val="white">
                    <a:lumMod val="85000"/>
                  </a:prstClr>
                </a:solidFill>
                <a:ea typeface="Arial"/>
                <a:cs typeface="Arial" panose="020B0604020202020204" pitchFamily="34" charset="0"/>
              </a:rPr>
              <a:t>DV. Founded in Singapore</a:t>
            </a:r>
            <a:r>
              <a:rPr lang="en-US" sz="600" dirty="0">
                <a:solidFill>
                  <a:prstClr val="white">
                    <a:lumMod val="85000"/>
                  </a:prstClr>
                </a:solidFill>
                <a:ea typeface="Arial"/>
                <a:cs typeface="Arial" panose="020B0604020202020204" pitchFamily="34" charset="0"/>
              </a:rPr>
              <a:t>  | </a:t>
            </a:r>
            <a:r>
              <a:rPr lang="en-US" sz="700" dirty="0">
                <a:solidFill>
                  <a:prstClr val="white">
                    <a:lumMod val="85000"/>
                  </a:prstClr>
                </a:solidFill>
                <a:ea typeface="Arial"/>
                <a:cs typeface="Arial" panose="020B0604020202020204" pitchFamily="34" charset="0"/>
              </a:rPr>
              <a:t> </a:t>
            </a:r>
            <a:fld id="{4EB85355-1596-490A-8561-F63011B9047F}" type="slidenum">
              <a:rPr lang="en-SG" sz="700" smtClean="0">
                <a:solidFill>
                  <a:prstClr val="white">
                    <a:lumMod val="85000"/>
                  </a:prstClr>
                </a:solidFill>
              </a:rPr>
              <a:pPr/>
              <a:t>‹#›</a:t>
            </a:fld>
            <a:endParaRPr lang="en-SG" sz="700" dirty="0">
              <a:solidFill>
                <a:prstClr val="white">
                  <a:lumMod val="85000"/>
                </a:prstClr>
              </a:solidFill>
            </a:endParaRPr>
          </a:p>
        </p:txBody>
      </p:sp>
    </p:spTree>
    <p:extLst>
      <p:ext uri="{BB962C8B-B14F-4D97-AF65-F5344CB8AC3E}">
        <p14:creationId xmlns:p14="http://schemas.microsoft.com/office/powerpoint/2010/main" val="430301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DIVIDER V2">
    <p:bg>
      <p:bgPr>
        <a:solidFill>
          <a:schemeClr val="bg1">
            <a:lumMod val="95000"/>
          </a:schemeClr>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2"/>
          </p:nvPr>
        </p:nvSpPr>
        <p:spPr>
          <a:xfrm>
            <a:off x="168275" y="0"/>
            <a:ext cx="12023725" cy="6858000"/>
          </a:xfrm>
        </p:spPr>
        <p:txBody>
          <a:bodyPr/>
          <a:lstStyle/>
          <a:p>
            <a:endParaRPr lang="en-SG"/>
          </a:p>
        </p:txBody>
      </p:sp>
      <p:sp>
        <p:nvSpPr>
          <p:cNvPr id="7" name="Title 1"/>
          <p:cNvSpPr>
            <a:spLocks noGrp="1"/>
          </p:cNvSpPr>
          <p:nvPr>
            <p:ph type="ctrTitle"/>
          </p:nvPr>
        </p:nvSpPr>
        <p:spPr>
          <a:xfrm>
            <a:off x="1587731" y="1435300"/>
            <a:ext cx="8489950" cy="3510000"/>
          </a:xfrm>
        </p:spPr>
        <p:txBody>
          <a:bodyPr anchor="b" anchorCtr="0"/>
          <a:lstStyle>
            <a:lvl1pPr algn="l">
              <a:defRPr sz="11000" baseline="0">
                <a:solidFill>
                  <a:schemeClr val="tx1">
                    <a:lumMod val="95000"/>
                    <a:lumOff val="5000"/>
                  </a:schemeClr>
                </a:solidFill>
              </a:defRPr>
            </a:lvl1pPr>
          </a:lstStyle>
          <a:p>
            <a:r>
              <a:rPr lang="en-US" dirty="0"/>
              <a:t>Click to edit Master title style</a:t>
            </a:r>
          </a:p>
        </p:txBody>
      </p:sp>
      <p:sp>
        <p:nvSpPr>
          <p:cNvPr id="6" name="Text Placeholder 3"/>
          <p:cNvSpPr>
            <a:spLocks noGrp="1"/>
          </p:cNvSpPr>
          <p:nvPr>
            <p:ph type="body" sz="quarter" idx="11"/>
          </p:nvPr>
        </p:nvSpPr>
        <p:spPr>
          <a:xfrm>
            <a:off x="1627331" y="5390900"/>
            <a:ext cx="8450350" cy="326612"/>
          </a:xfrm>
        </p:spPr>
        <p:txBody>
          <a:bodyPr/>
          <a:lstStyle>
            <a:lvl1pPr>
              <a:defRPr sz="2000">
                <a:solidFill>
                  <a:schemeClr val="tx1">
                    <a:lumMod val="85000"/>
                    <a:lumOff val="15000"/>
                  </a:schemeClr>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dirty="0"/>
              <a:t>Click to edit Master text styles</a:t>
            </a:r>
          </a:p>
        </p:txBody>
      </p:sp>
      <p:sp>
        <p:nvSpPr>
          <p:cNvPr id="5" name="Rectangle 4"/>
          <p:cNvSpPr/>
          <p:nvPr userDrawn="1"/>
        </p:nvSpPr>
        <p:spPr>
          <a:xfrm>
            <a:off x="0" y="0"/>
            <a:ext cx="168166" cy="6858000"/>
          </a:xfrm>
          <a:prstGeom prst="rect">
            <a:avLst/>
          </a:prstGeom>
          <a:solidFill>
            <a:srgbClr val="BC204B"/>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endParaRPr lang="en-SG" sz="1500" dirty="0" err="1">
              <a:solidFill>
                <a:prstClr val="white"/>
              </a:solidFill>
            </a:endParaRPr>
          </a:p>
        </p:txBody>
      </p:sp>
      <p:sp>
        <p:nvSpPr>
          <p:cNvPr id="2" name="Slide Number Placeholder 1"/>
          <p:cNvSpPr>
            <a:spLocks noGrp="1"/>
          </p:cNvSpPr>
          <p:nvPr>
            <p:ph type="sldNum" sz="quarter" idx="13"/>
          </p:nvPr>
        </p:nvSpPr>
        <p:spPr>
          <a:xfrm>
            <a:off x="8988879" y="6437181"/>
            <a:ext cx="2914919" cy="200383"/>
          </a:xfrm>
          <a:prstGeom prst="rect">
            <a:avLst/>
          </a:prstGeom>
        </p:spPr>
        <p:txBody>
          <a:bodyPr/>
          <a:lstStyle/>
          <a:p>
            <a:r>
              <a:rPr lang="en-US" sz="700" dirty="0">
                <a:solidFill>
                  <a:prstClr val="white">
                    <a:lumMod val="85000"/>
                  </a:prstClr>
                </a:solidFill>
                <a:ea typeface="Arial"/>
                <a:cs typeface="Arial" panose="020B0604020202020204" pitchFamily="34" charset="0"/>
              </a:rPr>
              <a:t>DV. Founded in Singapore</a:t>
            </a:r>
            <a:r>
              <a:rPr lang="en-US" sz="600" dirty="0">
                <a:solidFill>
                  <a:prstClr val="white">
                    <a:lumMod val="85000"/>
                  </a:prstClr>
                </a:solidFill>
                <a:ea typeface="Arial"/>
                <a:cs typeface="Arial" panose="020B0604020202020204" pitchFamily="34" charset="0"/>
              </a:rPr>
              <a:t>  | </a:t>
            </a:r>
            <a:r>
              <a:rPr lang="en-US" sz="700" dirty="0">
                <a:solidFill>
                  <a:prstClr val="white">
                    <a:lumMod val="85000"/>
                  </a:prstClr>
                </a:solidFill>
                <a:ea typeface="Arial"/>
                <a:cs typeface="Arial" panose="020B0604020202020204" pitchFamily="34" charset="0"/>
              </a:rPr>
              <a:t> </a:t>
            </a:r>
            <a:fld id="{4EB85355-1596-490A-8561-F63011B9047F}" type="slidenum">
              <a:rPr lang="en-SG" sz="700" smtClean="0">
                <a:solidFill>
                  <a:prstClr val="white">
                    <a:lumMod val="85000"/>
                  </a:prstClr>
                </a:solidFill>
              </a:rPr>
              <a:pPr/>
              <a:t>‹#›</a:t>
            </a:fld>
            <a:endParaRPr lang="en-SG" sz="700" dirty="0">
              <a:solidFill>
                <a:prstClr val="white">
                  <a:lumMod val="85000"/>
                </a:prstClr>
              </a:solidFill>
            </a:endParaRPr>
          </a:p>
        </p:txBody>
      </p:sp>
    </p:spTree>
    <p:extLst>
      <p:ext uri="{BB962C8B-B14F-4D97-AF65-F5344CB8AC3E}">
        <p14:creationId xmlns:p14="http://schemas.microsoft.com/office/powerpoint/2010/main" val="1446009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DIVIDER V3">
    <p:bg>
      <p:bgPr>
        <a:solidFill>
          <a:schemeClr val="tx1"/>
        </a:solidFill>
        <a:effectLst/>
      </p:bgPr>
    </p:bg>
    <p:spTree>
      <p:nvGrpSpPr>
        <p:cNvPr id="1" name=""/>
        <p:cNvGrpSpPr/>
        <p:nvPr/>
      </p:nvGrpSpPr>
      <p:grpSpPr>
        <a:xfrm>
          <a:off x="0" y="0"/>
          <a:ext cx="0" cy="0"/>
          <a:chOff x="0" y="0"/>
          <a:chExt cx="0" cy="0"/>
        </a:xfrm>
      </p:grpSpPr>
      <p:sp>
        <p:nvSpPr>
          <p:cNvPr id="7" name="Title 1"/>
          <p:cNvSpPr>
            <a:spLocks noGrp="1"/>
          </p:cNvSpPr>
          <p:nvPr>
            <p:ph type="ctrTitle"/>
          </p:nvPr>
        </p:nvSpPr>
        <p:spPr>
          <a:xfrm>
            <a:off x="1587731" y="1435300"/>
            <a:ext cx="8489950" cy="3510000"/>
          </a:xfrm>
        </p:spPr>
        <p:txBody>
          <a:bodyPr anchor="b" anchorCtr="0"/>
          <a:lstStyle>
            <a:lvl1pPr algn="l">
              <a:defRPr sz="11000" baseline="0">
                <a:solidFill>
                  <a:schemeClr val="bg1"/>
                </a:solidFill>
              </a:defRPr>
            </a:lvl1pPr>
          </a:lstStyle>
          <a:p>
            <a:r>
              <a:rPr lang="en-US" dirty="0"/>
              <a:t>Click to edit Master title style</a:t>
            </a:r>
          </a:p>
        </p:txBody>
      </p:sp>
      <p:sp>
        <p:nvSpPr>
          <p:cNvPr id="6" name="Text Placeholder 3"/>
          <p:cNvSpPr>
            <a:spLocks noGrp="1"/>
          </p:cNvSpPr>
          <p:nvPr>
            <p:ph type="body" sz="quarter" idx="11"/>
          </p:nvPr>
        </p:nvSpPr>
        <p:spPr>
          <a:xfrm>
            <a:off x="1627331" y="5390900"/>
            <a:ext cx="8450350" cy="326612"/>
          </a:xfrm>
        </p:spPr>
        <p:txBody>
          <a:bodyPr/>
          <a:lstStyle>
            <a:lvl1pPr>
              <a:defRPr sz="200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dirty="0"/>
              <a:t>Click to edit Master text styles</a:t>
            </a:r>
          </a:p>
        </p:txBody>
      </p:sp>
      <p:sp>
        <p:nvSpPr>
          <p:cNvPr id="2" name="Slide Number Placeholder 1"/>
          <p:cNvSpPr>
            <a:spLocks noGrp="1"/>
          </p:cNvSpPr>
          <p:nvPr>
            <p:ph type="sldNum" sz="quarter" idx="12"/>
          </p:nvPr>
        </p:nvSpPr>
        <p:spPr>
          <a:xfrm>
            <a:off x="8988879" y="6437181"/>
            <a:ext cx="2914919" cy="200383"/>
          </a:xfrm>
          <a:prstGeom prst="rect">
            <a:avLst/>
          </a:prstGeom>
        </p:spPr>
        <p:txBody>
          <a:bodyPr/>
          <a:lstStyle/>
          <a:p>
            <a:r>
              <a:rPr lang="en-US" sz="700" dirty="0">
                <a:solidFill>
                  <a:prstClr val="white">
                    <a:lumMod val="85000"/>
                  </a:prstClr>
                </a:solidFill>
                <a:ea typeface="Arial"/>
                <a:cs typeface="Arial" panose="020B0604020202020204" pitchFamily="34" charset="0"/>
              </a:rPr>
              <a:t>DV. Founded in Singapore</a:t>
            </a:r>
            <a:r>
              <a:rPr lang="en-US" sz="600" dirty="0">
                <a:solidFill>
                  <a:prstClr val="white">
                    <a:lumMod val="85000"/>
                  </a:prstClr>
                </a:solidFill>
                <a:ea typeface="Arial"/>
                <a:cs typeface="Arial" panose="020B0604020202020204" pitchFamily="34" charset="0"/>
              </a:rPr>
              <a:t>  | </a:t>
            </a:r>
            <a:r>
              <a:rPr lang="en-US" sz="700" dirty="0">
                <a:solidFill>
                  <a:prstClr val="white">
                    <a:lumMod val="85000"/>
                  </a:prstClr>
                </a:solidFill>
                <a:ea typeface="Arial"/>
                <a:cs typeface="Arial" panose="020B0604020202020204" pitchFamily="34" charset="0"/>
              </a:rPr>
              <a:t> </a:t>
            </a:r>
            <a:fld id="{4EB85355-1596-490A-8561-F63011B9047F}" type="slidenum">
              <a:rPr lang="en-SG" sz="700" smtClean="0">
                <a:solidFill>
                  <a:prstClr val="white">
                    <a:lumMod val="85000"/>
                  </a:prstClr>
                </a:solidFill>
              </a:rPr>
              <a:pPr/>
              <a:t>‹#›</a:t>
            </a:fld>
            <a:endParaRPr lang="en-SG" sz="700" dirty="0">
              <a:solidFill>
                <a:prstClr val="white">
                  <a:lumMod val="85000"/>
                </a:prstClr>
              </a:solidFill>
            </a:endParaRPr>
          </a:p>
        </p:txBody>
      </p:sp>
    </p:spTree>
    <p:extLst>
      <p:ext uri="{BB962C8B-B14F-4D97-AF65-F5344CB8AC3E}">
        <p14:creationId xmlns:p14="http://schemas.microsoft.com/office/powerpoint/2010/main" val="2887162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COLOR PALETT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003200" y="432000"/>
            <a:ext cx="9360000" cy="763200"/>
          </a:xfrm>
        </p:spPr>
        <p:txBody>
          <a:bodyPr/>
          <a:lstStyle>
            <a:lvl1pPr>
              <a:defRPr/>
            </a:lvl1pPr>
          </a:lstStyle>
          <a:p>
            <a:r>
              <a:rPr lang="en-US" dirty="0" err="1"/>
              <a:t>Colours</a:t>
            </a:r>
            <a:endParaRPr lang="en-US" dirty="0"/>
          </a:p>
        </p:txBody>
      </p:sp>
      <p:grpSp>
        <p:nvGrpSpPr>
          <p:cNvPr id="20" name="Group 19"/>
          <p:cNvGrpSpPr/>
          <p:nvPr userDrawn="1"/>
        </p:nvGrpSpPr>
        <p:grpSpPr>
          <a:xfrm>
            <a:off x="1215696" y="1430719"/>
            <a:ext cx="9220656" cy="4323905"/>
            <a:chOff x="752400" y="1211263"/>
            <a:chExt cx="7647063" cy="4594225"/>
          </a:xfrm>
        </p:grpSpPr>
        <p:sp>
          <p:nvSpPr>
            <p:cNvPr id="37" name="TextBox 36"/>
            <p:cNvSpPr txBox="1"/>
            <p:nvPr userDrawn="1"/>
          </p:nvSpPr>
          <p:spPr>
            <a:xfrm>
              <a:off x="752400" y="1211263"/>
              <a:ext cx="828675" cy="504825"/>
            </a:xfrm>
            <a:prstGeom prst="rect">
              <a:avLst/>
            </a:prstGeom>
            <a:noFill/>
          </p:spPr>
          <p:txBody>
            <a:bodyPr wrap="square" lIns="0" tIns="0" rIns="54007" bIns="0" rtlCol="0">
              <a:noAutofit/>
            </a:bodyPr>
            <a:lstStyle/>
            <a:p>
              <a:r>
                <a:rPr lang="en-GB" sz="1000" b="1" dirty="0">
                  <a:solidFill>
                    <a:prstClr val="white"/>
                  </a:solidFill>
                </a:rPr>
                <a:t>Primary</a:t>
              </a:r>
            </a:p>
          </p:txBody>
        </p:sp>
        <p:sp>
          <p:nvSpPr>
            <p:cNvPr id="38" name="TextBox 37"/>
            <p:cNvSpPr txBox="1"/>
            <p:nvPr userDrawn="1"/>
          </p:nvSpPr>
          <p:spPr>
            <a:xfrm>
              <a:off x="752400" y="2257893"/>
              <a:ext cx="898425" cy="504825"/>
            </a:xfrm>
            <a:prstGeom prst="rect">
              <a:avLst/>
            </a:prstGeom>
            <a:noFill/>
          </p:spPr>
          <p:txBody>
            <a:bodyPr wrap="square" lIns="0" tIns="0" rIns="54007" bIns="0" rtlCol="0">
              <a:noAutofit/>
            </a:bodyPr>
            <a:lstStyle/>
            <a:p>
              <a:r>
                <a:rPr lang="en-GB" sz="1000" b="1" dirty="0">
                  <a:solidFill>
                    <a:prstClr val="white"/>
                  </a:solidFill>
                </a:rPr>
                <a:t>Secondary</a:t>
              </a:r>
            </a:p>
          </p:txBody>
        </p:sp>
        <p:sp>
          <p:nvSpPr>
            <p:cNvPr id="39" name="TextBox 38"/>
            <p:cNvSpPr txBox="1"/>
            <p:nvPr userDrawn="1"/>
          </p:nvSpPr>
          <p:spPr>
            <a:xfrm>
              <a:off x="752400" y="3304523"/>
              <a:ext cx="898425" cy="504825"/>
            </a:xfrm>
            <a:prstGeom prst="rect">
              <a:avLst/>
            </a:prstGeom>
            <a:noFill/>
          </p:spPr>
          <p:txBody>
            <a:bodyPr wrap="square" lIns="0" tIns="0" rIns="54007" bIns="0" rtlCol="0">
              <a:noAutofit/>
            </a:bodyPr>
            <a:lstStyle/>
            <a:p>
              <a:r>
                <a:rPr lang="en-GB" sz="1000" b="1" dirty="0">
                  <a:solidFill>
                    <a:prstClr val="white"/>
                  </a:solidFill>
                </a:rPr>
                <a:t>Tertiary</a:t>
              </a:r>
            </a:p>
          </p:txBody>
        </p:sp>
        <p:sp>
          <p:nvSpPr>
            <p:cNvPr id="40" name="Rectangle 39"/>
            <p:cNvSpPr/>
            <p:nvPr userDrawn="1"/>
          </p:nvSpPr>
          <p:spPr>
            <a:xfrm>
              <a:off x="1566545" y="1211263"/>
              <a:ext cx="900000" cy="720000"/>
            </a:xfrm>
            <a:prstGeom prst="rect">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000" tIns="54000" rIns="54000" bIns="54000" numCol="1" spcCol="0" rtlCol="0" fromWordArt="0" anchor="ctr" anchorCtr="0" forceAA="0" compatLnSpc="1">
              <a:prstTxWarp prst="textNoShape">
                <a:avLst/>
              </a:prstTxWarp>
              <a:noAutofit/>
            </a:bodyPr>
            <a:lstStyle/>
            <a:p>
              <a:pPr algn="ctr"/>
              <a:r>
                <a:rPr lang="en-GB" sz="900" dirty="0">
                  <a:solidFill>
                    <a:prstClr val="white"/>
                  </a:solidFill>
                </a:rPr>
                <a:t>KPMG Blue</a:t>
              </a:r>
            </a:p>
            <a:p>
              <a:pPr algn="ctr"/>
              <a:r>
                <a:rPr lang="en-GB" sz="900" dirty="0">
                  <a:solidFill>
                    <a:prstClr val="white"/>
                  </a:solidFill>
                </a:rPr>
                <a:t>0 / 51 / 141</a:t>
              </a:r>
            </a:p>
          </p:txBody>
        </p:sp>
        <p:sp>
          <p:nvSpPr>
            <p:cNvPr id="41" name="Rectangle 40"/>
            <p:cNvSpPr/>
            <p:nvPr userDrawn="1"/>
          </p:nvSpPr>
          <p:spPr>
            <a:xfrm>
              <a:off x="2555365" y="1211263"/>
              <a:ext cx="900000" cy="720000"/>
            </a:xfrm>
            <a:prstGeom prst="rect">
              <a:avLst/>
            </a:prstGeom>
            <a:solidFill>
              <a:srgbClr val="005E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000" tIns="54000" rIns="54000" bIns="54000" numCol="1" spcCol="0" rtlCol="0" fromWordArt="0" anchor="ctr" anchorCtr="0" forceAA="0" compatLnSpc="1">
              <a:prstTxWarp prst="textNoShape">
                <a:avLst/>
              </a:prstTxWarp>
              <a:noAutofit/>
            </a:bodyPr>
            <a:lstStyle/>
            <a:p>
              <a:pPr algn="ctr"/>
              <a:r>
                <a:rPr lang="en-GB" sz="900" dirty="0">
                  <a:solidFill>
                    <a:prstClr val="white"/>
                  </a:solidFill>
                </a:rPr>
                <a:t>Medium Blue</a:t>
              </a:r>
            </a:p>
            <a:p>
              <a:pPr algn="ctr"/>
              <a:r>
                <a:rPr lang="en-GB" sz="900" dirty="0">
                  <a:solidFill>
                    <a:prstClr val="white"/>
                  </a:solidFill>
                </a:rPr>
                <a:t>0 / 94 / 184</a:t>
              </a:r>
            </a:p>
          </p:txBody>
        </p:sp>
        <p:sp>
          <p:nvSpPr>
            <p:cNvPr id="42" name="Rectangle 41"/>
            <p:cNvSpPr/>
            <p:nvPr userDrawn="1"/>
          </p:nvSpPr>
          <p:spPr>
            <a:xfrm>
              <a:off x="3544185" y="1211263"/>
              <a:ext cx="900000" cy="720000"/>
            </a:xfrm>
            <a:prstGeom prst="rect">
              <a:avLst/>
            </a:prstGeom>
            <a:solidFill>
              <a:srgbClr val="0091D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000" tIns="54000" rIns="54000" bIns="54000" numCol="1" spcCol="0" rtlCol="0" fromWordArt="0" anchor="ctr" anchorCtr="0" forceAA="0" compatLnSpc="1">
              <a:prstTxWarp prst="textNoShape">
                <a:avLst/>
              </a:prstTxWarp>
              <a:noAutofit/>
            </a:bodyPr>
            <a:lstStyle/>
            <a:p>
              <a:pPr algn="ctr"/>
              <a:r>
                <a:rPr lang="en-GB" sz="900" dirty="0">
                  <a:solidFill>
                    <a:prstClr val="white"/>
                  </a:solidFill>
                </a:rPr>
                <a:t>Light Blue</a:t>
              </a:r>
            </a:p>
            <a:p>
              <a:pPr algn="ctr"/>
              <a:r>
                <a:rPr lang="en-GB" sz="900" dirty="0">
                  <a:solidFill>
                    <a:prstClr val="white"/>
                  </a:solidFill>
                </a:rPr>
                <a:t>0 / 145 / 218</a:t>
              </a:r>
            </a:p>
          </p:txBody>
        </p:sp>
        <p:sp>
          <p:nvSpPr>
            <p:cNvPr id="43" name="Rectangle 42"/>
            <p:cNvSpPr/>
            <p:nvPr userDrawn="1"/>
          </p:nvSpPr>
          <p:spPr>
            <a:xfrm>
              <a:off x="1566545" y="2257893"/>
              <a:ext cx="900000" cy="720000"/>
            </a:xfrm>
            <a:prstGeom prst="rect">
              <a:avLst/>
            </a:prstGeom>
            <a:solidFill>
              <a:srgbClr val="48369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000" tIns="54000" rIns="54000" bIns="54000" numCol="1" spcCol="0" rtlCol="0" fromWordArt="0" anchor="ctr" anchorCtr="0" forceAA="0" compatLnSpc="1">
              <a:prstTxWarp prst="textNoShape">
                <a:avLst/>
              </a:prstTxWarp>
              <a:noAutofit/>
            </a:bodyPr>
            <a:lstStyle/>
            <a:p>
              <a:pPr algn="ctr"/>
              <a:r>
                <a:rPr lang="en-GB" sz="900">
                  <a:solidFill>
                    <a:prstClr val="white"/>
                  </a:solidFill>
                </a:rPr>
                <a:t>Violet</a:t>
              </a:r>
            </a:p>
            <a:p>
              <a:pPr algn="ctr"/>
              <a:r>
                <a:rPr lang="en-GB" sz="900">
                  <a:solidFill>
                    <a:prstClr val="white"/>
                  </a:solidFill>
                </a:rPr>
                <a:t>72 / 54 / 152</a:t>
              </a:r>
              <a:endParaRPr lang="en-GB" sz="900" dirty="0">
                <a:solidFill>
                  <a:prstClr val="white"/>
                </a:solidFill>
              </a:endParaRPr>
            </a:p>
          </p:txBody>
        </p:sp>
        <p:sp>
          <p:nvSpPr>
            <p:cNvPr id="44" name="Rectangle 43"/>
            <p:cNvSpPr/>
            <p:nvPr userDrawn="1"/>
          </p:nvSpPr>
          <p:spPr>
            <a:xfrm>
              <a:off x="2555365" y="2257893"/>
              <a:ext cx="900000" cy="720000"/>
            </a:xfrm>
            <a:prstGeom prst="rect">
              <a:avLst/>
            </a:prstGeom>
            <a:solidFill>
              <a:srgbClr val="470A6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000" tIns="54000" rIns="54000" bIns="54000" numCol="1" spcCol="0" rtlCol="0" fromWordArt="0" anchor="ctr" anchorCtr="0" forceAA="0" compatLnSpc="1">
              <a:prstTxWarp prst="textNoShape">
                <a:avLst/>
              </a:prstTxWarp>
              <a:noAutofit/>
            </a:bodyPr>
            <a:lstStyle/>
            <a:p>
              <a:pPr algn="ctr"/>
              <a:r>
                <a:rPr lang="en-GB" sz="900" dirty="0">
                  <a:solidFill>
                    <a:prstClr val="white"/>
                  </a:solidFill>
                </a:rPr>
                <a:t>Purple</a:t>
              </a:r>
            </a:p>
            <a:p>
              <a:pPr algn="ctr"/>
              <a:r>
                <a:rPr lang="en-GB" sz="900" dirty="0">
                  <a:solidFill>
                    <a:prstClr val="white"/>
                  </a:solidFill>
                </a:rPr>
                <a:t>71 / 10 / 104</a:t>
              </a:r>
            </a:p>
          </p:txBody>
        </p:sp>
        <p:sp>
          <p:nvSpPr>
            <p:cNvPr id="45" name="Rectangle 44"/>
            <p:cNvSpPr/>
            <p:nvPr userDrawn="1"/>
          </p:nvSpPr>
          <p:spPr>
            <a:xfrm>
              <a:off x="3544185" y="2257893"/>
              <a:ext cx="900000" cy="720000"/>
            </a:xfrm>
            <a:prstGeom prst="rect">
              <a:avLst/>
            </a:prstGeom>
            <a:solidFill>
              <a:srgbClr val="6D207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000" tIns="54000" rIns="54000" bIns="54000" numCol="1" spcCol="0" rtlCol="0" fromWordArt="0" anchor="ctr" anchorCtr="0" forceAA="0" compatLnSpc="1">
              <a:prstTxWarp prst="textNoShape">
                <a:avLst/>
              </a:prstTxWarp>
              <a:noAutofit/>
            </a:bodyPr>
            <a:lstStyle/>
            <a:p>
              <a:pPr algn="ctr"/>
              <a:r>
                <a:rPr lang="en-GB" sz="900">
                  <a:solidFill>
                    <a:prstClr val="white"/>
                  </a:solidFill>
                </a:rPr>
                <a:t>Light Purple</a:t>
              </a:r>
            </a:p>
            <a:p>
              <a:pPr algn="ctr"/>
              <a:r>
                <a:rPr lang="en-GB" sz="900">
                  <a:solidFill>
                    <a:prstClr val="white"/>
                  </a:solidFill>
                </a:rPr>
                <a:t>109 / 32 / 119</a:t>
              </a:r>
              <a:endParaRPr lang="en-GB" sz="900" dirty="0">
                <a:solidFill>
                  <a:prstClr val="white"/>
                </a:solidFill>
              </a:endParaRPr>
            </a:p>
          </p:txBody>
        </p:sp>
        <p:sp>
          <p:nvSpPr>
            <p:cNvPr id="46" name="Rectangle 45"/>
            <p:cNvSpPr/>
            <p:nvPr userDrawn="1"/>
          </p:nvSpPr>
          <p:spPr>
            <a:xfrm>
              <a:off x="4533005" y="2257893"/>
              <a:ext cx="900000" cy="720000"/>
            </a:xfrm>
            <a:prstGeom prst="rect">
              <a:avLst/>
            </a:prstGeom>
            <a:solidFill>
              <a:srgbClr val="00A3A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000" tIns="54000" rIns="54000" bIns="54000" numCol="1" spcCol="0" rtlCol="0" fromWordArt="0" anchor="ctr" anchorCtr="0" forceAA="0" compatLnSpc="1">
              <a:prstTxWarp prst="textNoShape">
                <a:avLst/>
              </a:prstTxWarp>
              <a:noAutofit/>
            </a:bodyPr>
            <a:lstStyle/>
            <a:p>
              <a:pPr algn="ctr"/>
              <a:r>
                <a:rPr lang="en-GB" sz="900">
                  <a:solidFill>
                    <a:prstClr val="white"/>
                  </a:solidFill>
                </a:rPr>
                <a:t>Green</a:t>
              </a:r>
            </a:p>
            <a:p>
              <a:pPr algn="ctr"/>
              <a:r>
                <a:rPr lang="en-GB" sz="900">
                  <a:solidFill>
                    <a:prstClr val="white"/>
                  </a:solidFill>
                </a:rPr>
                <a:t>0 / 163 / 161</a:t>
              </a:r>
              <a:endParaRPr lang="en-GB" sz="900" dirty="0">
                <a:solidFill>
                  <a:prstClr val="white"/>
                </a:solidFill>
              </a:endParaRPr>
            </a:p>
          </p:txBody>
        </p:sp>
        <p:sp>
          <p:nvSpPr>
            <p:cNvPr id="47" name="Rectangle 46"/>
            <p:cNvSpPr/>
            <p:nvPr userDrawn="1"/>
          </p:nvSpPr>
          <p:spPr>
            <a:xfrm>
              <a:off x="1566545" y="3304523"/>
              <a:ext cx="900000" cy="720000"/>
            </a:xfrm>
            <a:prstGeom prst="rect">
              <a:avLst/>
            </a:prstGeom>
            <a:solidFill>
              <a:srgbClr val="009A4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000" tIns="54000" rIns="54000" bIns="54000" numCol="1" spcCol="0" rtlCol="0" fromWordArt="0" anchor="ctr" anchorCtr="0" forceAA="0" compatLnSpc="1">
              <a:prstTxWarp prst="textNoShape">
                <a:avLst/>
              </a:prstTxWarp>
              <a:noAutofit/>
            </a:bodyPr>
            <a:lstStyle/>
            <a:p>
              <a:pPr algn="ctr"/>
              <a:r>
                <a:rPr lang="en-GB" sz="900" dirty="0">
                  <a:solidFill>
                    <a:prstClr val="white"/>
                  </a:solidFill>
                </a:rPr>
                <a:t>Dark Green</a:t>
              </a:r>
            </a:p>
            <a:p>
              <a:pPr algn="ctr"/>
              <a:r>
                <a:rPr lang="en-GB" sz="900" dirty="0">
                  <a:solidFill>
                    <a:prstClr val="white"/>
                  </a:solidFill>
                </a:rPr>
                <a:t>0 / 154 / 68</a:t>
              </a:r>
            </a:p>
          </p:txBody>
        </p:sp>
        <p:sp>
          <p:nvSpPr>
            <p:cNvPr id="48" name="Rectangle 47"/>
            <p:cNvSpPr/>
            <p:nvPr userDrawn="1"/>
          </p:nvSpPr>
          <p:spPr>
            <a:xfrm>
              <a:off x="2555365" y="3304523"/>
              <a:ext cx="900000" cy="720000"/>
            </a:xfrm>
            <a:prstGeom prst="rect">
              <a:avLst/>
            </a:prstGeom>
            <a:solidFill>
              <a:srgbClr val="43B02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000" tIns="54000" rIns="54000" bIns="54000" numCol="1" spcCol="0" rtlCol="0" fromWordArt="0" anchor="ctr" anchorCtr="0" forceAA="0" compatLnSpc="1">
              <a:prstTxWarp prst="textNoShape">
                <a:avLst/>
              </a:prstTxWarp>
              <a:noAutofit/>
            </a:bodyPr>
            <a:lstStyle/>
            <a:p>
              <a:pPr algn="ctr"/>
              <a:r>
                <a:rPr lang="en-GB" sz="900">
                  <a:solidFill>
                    <a:prstClr val="white"/>
                  </a:solidFill>
                </a:rPr>
                <a:t>Light Green</a:t>
              </a:r>
            </a:p>
            <a:p>
              <a:pPr algn="ctr"/>
              <a:r>
                <a:rPr lang="en-GB" sz="900">
                  <a:solidFill>
                    <a:prstClr val="white"/>
                  </a:solidFill>
                </a:rPr>
                <a:t>67 / 176 / 42</a:t>
              </a:r>
              <a:endParaRPr lang="en-GB" sz="900" dirty="0">
                <a:solidFill>
                  <a:prstClr val="white"/>
                </a:solidFill>
              </a:endParaRPr>
            </a:p>
          </p:txBody>
        </p:sp>
        <p:sp>
          <p:nvSpPr>
            <p:cNvPr id="49" name="Rectangle 48"/>
            <p:cNvSpPr/>
            <p:nvPr userDrawn="1"/>
          </p:nvSpPr>
          <p:spPr>
            <a:xfrm>
              <a:off x="3544185" y="3304523"/>
              <a:ext cx="900000" cy="720000"/>
            </a:xfrm>
            <a:prstGeom prst="rect">
              <a:avLst/>
            </a:prstGeom>
            <a:solidFill>
              <a:srgbClr val="EAAA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000" tIns="54000" rIns="54000" bIns="54000" numCol="1" spcCol="0" rtlCol="0" fromWordArt="0" anchor="ctr" anchorCtr="0" forceAA="0" compatLnSpc="1">
              <a:prstTxWarp prst="textNoShape">
                <a:avLst/>
              </a:prstTxWarp>
              <a:noAutofit/>
            </a:bodyPr>
            <a:lstStyle/>
            <a:p>
              <a:pPr algn="ctr"/>
              <a:r>
                <a:rPr lang="en-GB" sz="900">
                  <a:solidFill>
                    <a:prstClr val="white"/>
                  </a:solidFill>
                </a:rPr>
                <a:t>Yellow</a:t>
              </a:r>
            </a:p>
            <a:p>
              <a:pPr algn="ctr"/>
              <a:r>
                <a:rPr lang="en-GB" sz="900">
                  <a:solidFill>
                    <a:prstClr val="white"/>
                  </a:solidFill>
                </a:rPr>
                <a:t>234 / 170 / 0</a:t>
              </a:r>
              <a:endParaRPr lang="en-GB" sz="900" dirty="0">
                <a:solidFill>
                  <a:prstClr val="white"/>
                </a:solidFill>
              </a:endParaRPr>
            </a:p>
          </p:txBody>
        </p:sp>
        <p:sp>
          <p:nvSpPr>
            <p:cNvPr id="50" name="Rectangle 49"/>
            <p:cNvSpPr/>
            <p:nvPr userDrawn="1"/>
          </p:nvSpPr>
          <p:spPr>
            <a:xfrm>
              <a:off x="4533005" y="3304523"/>
              <a:ext cx="900000" cy="720000"/>
            </a:xfrm>
            <a:prstGeom prst="rect">
              <a:avLst/>
            </a:prstGeom>
            <a:solidFill>
              <a:srgbClr val="F68D2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000" tIns="54000" rIns="54000" bIns="54000" numCol="1" spcCol="0" rtlCol="0" fromWordArt="0" anchor="ctr" anchorCtr="0" forceAA="0" compatLnSpc="1">
              <a:prstTxWarp prst="textNoShape">
                <a:avLst/>
              </a:prstTxWarp>
              <a:noAutofit/>
            </a:bodyPr>
            <a:lstStyle/>
            <a:p>
              <a:pPr algn="ctr"/>
              <a:r>
                <a:rPr lang="en-GB" sz="900" dirty="0">
                  <a:solidFill>
                    <a:prstClr val="white"/>
                  </a:solidFill>
                </a:rPr>
                <a:t>Orange</a:t>
              </a:r>
            </a:p>
            <a:p>
              <a:pPr algn="ctr"/>
              <a:r>
                <a:rPr lang="en-GB" sz="900" dirty="0">
                  <a:solidFill>
                    <a:prstClr val="white"/>
                  </a:solidFill>
                </a:rPr>
                <a:t>246 / 141 / 46</a:t>
              </a:r>
            </a:p>
          </p:txBody>
        </p:sp>
        <p:sp>
          <p:nvSpPr>
            <p:cNvPr id="51" name="Rectangle 50"/>
            <p:cNvSpPr/>
            <p:nvPr userDrawn="1"/>
          </p:nvSpPr>
          <p:spPr>
            <a:xfrm>
              <a:off x="5521825" y="3304523"/>
              <a:ext cx="900000" cy="720000"/>
            </a:xfrm>
            <a:prstGeom prst="rect">
              <a:avLst/>
            </a:prstGeom>
            <a:solidFill>
              <a:srgbClr val="BC204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000" tIns="54000" rIns="54000" bIns="54000" numCol="1" spcCol="0" rtlCol="0" fromWordArt="0" anchor="ctr" anchorCtr="0" forceAA="0" compatLnSpc="1">
              <a:prstTxWarp prst="textNoShape">
                <a:avLst/>
              </a:prstTxWarp>
              <a:noAutofit/>
            </a:bodyPr>
            <a:lstStyle/>
            <a:p>
              <a:pPr algn="ctr"/>
              <a:r>
                <a:rPr lang="en-GB" sz="900" dirty="0">
                  <a:solidFill>
                    <a:prstClr val="white"/>
                  </a:solidFill>
                </a:rPr>
                <a:t>Red</a:t>
              </a:r>
            </a:p>
            <a:p>
              <a:pPr algn="ctr"/>
              <a:r>
                <a:rPr lang="en-GB" sz="900" dirty="0">
                  <a:solidFill>
                    <a:prstClr val="white"/>
                  </a:solidFill>
                </a:rPr>
                <a:t>188 / 32 / 75</a:t>
              </a:r>
            </a:p>
          </p:txBody>
        </p:sp>
        <p:sp>
          <p:nvSpPr>
            <p:cNvPr id="52" name="Rectangle 51"/>
            <p:cNvSpPr/>
            <p:nvPr userDrawn="1"/>
          </p:nvSpPr>
          <p:spPr>
            <a:xfrm>
              <a:off x="6510645" y="3304523"/>
              <a:ext cx="900000" cy="720000"/>
            </a:xfrm>
            <a:prstGeom prst="rect">
              <a:avLst/>
            </a:prstGeom>
            <a:solidFill>
              <a:srgbClr val="C6007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000" tIns="54000" rIns="54000" bIns="54000" numCol="1" spcCol="0" rtlCol="0" fromWordArt="0" anchor="ctr" anchorCtr="0" forceAA="0" compatLnSpc="1">
              <a:prstTxWarp prst="textNoShape">
                <a:avLst/>
              </a:prstTxWarp>
              <a:noAutofit/>
            </a:bodyPr>
            <a:lstStyle/>
            <a:p>
              <a:pPr algn="ctr"/>
              <a:r>
                <a:rPr lang="en-GB" sz="900" dirty="0">
                  <a:solidFill>
                    <a:prstClr val="white"/>
                  </a:solidFill>
                </a:rPr>
                <a:t>Pink</a:t>
              </a:r>
            </a:p>
            <a:p>
              <a:pPr algn="ctr"/>
              <a:r>
                <a:rPr lang="en-GB" sz="900" dirty="0">
                  <a:solidFill>
                    <a:prstClr val="white"/>
                  </a:solidFill>
                </a:rPr>
                <a:t>198 / 0 / 126</a:t>
              </a:r>
            </a:p>
          </p:txBody>
        </p:sp>
        <p:sp>
          <p:nvSpPr>
            <p:cNvPr id="53" name="Rectangle 52"/>
            <p:cNvSpPr/>
            <p:nvPr userDrawn="1"/>
          </p:nvSpPr>
          <p:spPr>
            <a:xfrm>
              <a:off x="1566545" y="4285386"/>
              <a:ext cx="900000" cy="72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000" tIns="54000" rIns="54000" bIns="54000" numCol="1" spcCol="0" rtlCol="0" fromWordArt="0" anchor="ctr" anchorCtr="0" forceAA="0" compatLnSpc="1">
              <a:prstTxWarp prst="textNoShape">
                <a:avLst/>
              </a:prstTxWarp>
              <a:noAutofit/>
            </a:bodyPr>
            <a:lstStyle/>
            <a:p>
              <a:pPr algn="ctr"/>
              <a:r>
                <a:rPr lang="en-GB" sz="900" dirty="0">
                  <a:solidFill>
                    <a:prstClr val="white"/>
                  </a:solidFill>
                </a:rPr>
                <a:t>Red</a:t>
              </a:r>
            </a:p>
            <a:p>
              <a:pPr algn="ctr"/>
              <a:r>
                <a:rPr lang="en-GB" sz="900" dirty="0">
                  <a:solidFill>
                    <a:prstClr val="white"/>
                  </a:solidFill>
                </a:rPr>
                <a:t>188 / 32 / 75</a:t>
              </a:r>
            </a:p>
          </p:txBody>
        </p:sp>
        <p:sp>
          <p:nvSpPr>
            <p:cNvPr id="54" name="Rectangle 53"/>
            <p:cNvSpPr/>
            <p:nvPr userDrawn="1"/>
          </p:nvSpPr>
          <p:spPr>
            <a:xfrm>
              <a:off x="4533005" y="4285386"/>
              <a:ext cx="900000" cy="720000"/>
            </a:xfrm>
            <a:prstGeom prst="rect">
              <a:avLst/>
            </a:prstGeom>
            <a:solidFill>
              <a:srgbClr val="005E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000" tIns="54000" rIns="54000" bIns="54000" numCol="1" spcCol="0" rtlCol="0" fromWordArt="0" anchor="ctr" anchorCtr="0" forceAA="0" compatLnSpc="1">
              <a:prstTxWarp prst="textNoShape">
                <a:avLst/>
              </a:prstTxWarp>
              <a:noAutofit/>
            </a:bodyPr>
            <a:lstStyle/>
            <a:p>
              <a:pPr algn="ctr"/>
              <a:r>
                <a:rPr lang="en-GB" sz="900" dirty="0">
                  <a:solidFill>
                    <a:prstClr val="white"/>
                  </a:solidFill>
                </a:rPr>
                <a:t>Medium Blue</a:t>
              </a:r>
            </a:p>
            <a:p>
              <a:pPr algn="ctr"/>
              <a:r>
                <a:rPr lang="en-GB" sz="900" dirty="0">
                  <a:solidFill>
                    <a:prstClr val="white"/>
                  </a:solidFill>
                </a:rPr>
                <a:t>0 / 94 / 184</a:t>
              </a:r>
            </a:p>
          </p:txBody>
        </p:sp>
        <p:sp>
          <p:nvSpPr>
            <p:cNvPr id="55" name="Rectangle 54"/>
            <p:cNvSpPr/>
            <p:nvPr userDrawn="1"/>
          </p:nvSpPr>
          <p:spPr>
            <a:xfrm>
              <a:off x="2555365" y="4285386"/>
              <a:ext cx="900000" cy="720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000" tIns="54000" rIns="54000" bIns="54000" numCol="1" spcCol="0" rtlCol="0" fromWordArt="0" anchor="ctr" anchorCtr="0" forceAA="0" compatLnSpc="1">
              <a:prstTxWarp prst="textNoShape">
                <a:avLst/>
              </a:prstTxWarp>
              <a:noAutofit/>
            </a:bodyPr>
            <a:lstStyle/>
            <a:p>
              <a:pPr algn="ctr"/>
              <a:r>
                <a:rPr lang="en-GB" sz="900" dirty="0">
                  <a:solidFill>
                    <a:prstClr val="white"/>
                  </a:solidFill>
                </a:rPr>
                <a:t>Light Yellow</a:t>
              </a:r>
            </a:p>
            <a:p>
              <a:pPr algn="ctr"/>
              <a:r>
                <a:rPr lang="en-GB" sz="900" dirty="0">
                  <a:solidFill>
                    <a:prstClr val="white"/>
                  </a:solidFill>
                </a:rPr>
                <a:t>255 / 200 / 94</a:t>
              </a:r>
            </a:p>
          </p:txBody>
        </p:sp>
        <p:sp>
          <p:nvSpPr>
            <p:cNvPr id="56" name="Rectangle 55"/>
            <p:cNvSpPr/>
            <p:nvPr userDrawn="1"/>
          </p:nvSpPr>
          <p:spPr>
            <a:xfrm>
              <a:off x="3544185" y="4285386"/>
              <a:ext cx="900000" cy="720000"/>
            </a:xfrm>
            <a:prstGeom prst="rect">
              <a:avLst/>
            </a:prstGeom>
            <a:solidFill>
              <a:srgbClr val="6D207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000" tIns="54000" rIns="54000" bIns="54000" numCol="1" spcCol="0" rtlCol="0" fromWordArt="0" anchor="ctr" anchorCtr="0" forceAA="0" compatLnSpc="1">
              <a:prstTxWarp prst="textNoShape">
                <a:avLst/>
              </a:prstTxWarp>
              <a:noAutofit/>
            </a:bodyPr>
            <a:lstStyle/>
            <a:p>
              <a:pPr algn="ctr"/>
              <a:r>
                <a:rPr lang="en-GB" sz="900" dirty="0">
                  <a:solidFill>
                    <a:prstClr val="white"/>
                  </a:solidFill>
                </a:rPr>
                <a:t>Light Purple</a:t>
              </a:r>
            </a:p>
            <a:p>
              <a:pPr algn="ctr"/>
              <a:r>
                <a:rPr lang="en-GB" sz="900" dirty="0">
                  <a:solidFill>
                    <a:prstClr val="white"/>
                  </a:solidFill>
                </a:rPr>
                <a:t>109 / 32 / 119</a:t>
              </a:r>
            </a:p>
          </p:txBody>
        </p:sp>
        <p:sp>
          <p:nvSpPr>
            <p:cNvPr id="57" name="Rectangle 56"/>
            <p:cNvSpPr/>
            <p:nvPr userDrawn="1"/>
          </p:nvSpPr>
          <p:spPr>
            <a:xfrm>
              <a:off x="5521825" y="4285386"/>
              <a:ext cx="900000" cy="720000"/>
            </a:xfrm>
            <a:prstGeom prst="rect">
              <a:avLst/>
            </a:prstGeom>
            <a:solidFill>
              <a:srgbClr val="00A3A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000" tIns="54000" rIns="54000" bIns="54000" numCol="1" spcCol="0" rtlCol="0" fromWordArt="0" anchor="ctr" anchorCtr="0" forceAA="0" compatLnSpc="1">
              <a:prstTxWarp prst="textNoShape">
                <a:avLst/>
              </a:prstTxWarp>
              <a:noAutofit/>
            </a:bodyPr>
            <a:lstStyle/>
            <a:p>
              <a:pPr algn="ctr"/>
              <a:r>
                <a:rPr lang="en-GB" sz="900">
                  <a:solidFill>
                    <a:prstClr val="white"/>
                  </a:solidFill>
                </a:rPr>
                <a:t>Green</a:t>
              </a:r>
            </a:p>
            <a:p>
              <a:pPr algn="ctr"/>
              <a:r>
                <a:rPr lang="en-GB" sz="900">
                  <a:solidFill>
                    <a:prstClr val="white"/>
                  </a:solidFill>
                </a:rPr>
                <a:t>0 / 163 / 161</a:t>
              </a:r>
              <a:endParaRPr lang="en-GB" sz="900" dirty="0">
                <a:solidFill>
                  <a:prstClr val="white"/>
                </a:solidFill>
              </a:endParaRPr>
            </a:p>
          </p:txBody>
        </p:sp>
        <p:sp>
          <p:nvSpPr>
            <p:cNvPr id="58" name="Rectangle 57"/>
            <p:cNvSpPr/>
            <p:nvPr userDrawn="1"/>
          </p:nvSpPr>
          <p:spPr>
            <a:xfrm>
              <a:off x="7499463" y="4285386"/>
              <a:ext cx="900000" cy="720000"/>
            </a:xfrm>
            <a:prstGeom prst="rect">
              <a:avLst/>
            </a:prstGeom>
            <a:solidFill>
              <a:srgbClr val="43B02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000" tIns="54000" rIns="54000" bIns="54000" numCol="1" spcCol="0" rtlCol="0" fromWordArt="0" anchor="ctr" anchorCtr="0" forceAA="0" compatLnSpc="1">
              <a:prstTxWarp prst="textNoShape">
                <a:avLst/>
              </a:prstTxWarp>
              <a:noAutofit/>
            </a:bodyPr>
            <a:lstStyle/>
            <a:p>
              <a:pPr algn="ctr"/>
              <a:r>
                <a:rPr lang="en-GB" sz="900" dirty="0">
                  <a:solidFill>
                    <a:prstClr val="white"/>
                  </a:solidFill>
                </a:rPr>
                <a:t>Light Green</a:t>
              </a:r>
            </a:p>
            <a:p>
              <a:pPr algn="ctr"/>
              <a:r>
                <a:rPr lang="en-GB" sz="900" dirty="0">
                  <a:solidFill>
                    <a:prstClr val="white"/>
                  </a:solidFill>
                </a:rPr>
                <a:t>67 / 176 / 42</a:t>
              </a:r>
            </a:p>
          </p:txBody>
        </p:sp>
        <p:sp>
          <p:nvSpPr>
            <p:cNvPr id="59" name="Rectangle 58"/>
            <p:cNvSpPr/>
            <p:nvPr userDrawn="1"/>
          </p:nvSpPr>
          <p:spPr>
            <a:xfrm>
              <a:off x="6510645" y="4285386"/>
              <a:ext cx="900000" cy="720000"/>
            </a:xfrm>
            <a:prstGeom prst="rect">
              <a:avLst/>
            </a:prstGeom>
            <a:solidFill>
              <a:srgbClr val="EAAA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000" tIns="54000" rIns="54000" bIns="54000" numCol="1" spcCol="0" rtlCol="0" fromWordArt="0" anchor="ctr" anchorCtr="0" forceAA="0" compatLnSpc="1">
              <a:prstTxWarp prst="textNoShape">
                <a:avLst/>
              </a:prstTxWarp>
              <a:noAutofit/>
            </a:bodyPr>
            <a:lstStyle/>
            <a:p>
              <a:pPr algn="ctr"/>
              <a:r>
                <a:rPr lang="en-GB" sz="900">
                  <a:solidFill>
                    <a:prstClr val="white"/>
                  </a:solidFill>
                </a:rPr>
                <a:t>Yellow</a:t>
              </a:r>
            </a:p>
            <a:p>
              <a:pPr algn="ctr"/>
              <a:r>
                <a:rPr lang="en-GB" sz="900">
                  <a:solidFill>
                    <a:prstClr val="white"/>
                  </a:solidFill>
                </a:rPr>
                <a:t>234 / 170 / 0</a:t>
              </a:r>
              <a:endParaRPr lang="en-GB" sz="900" dirty="0">
                <a:solidFill>
                  <a:prstClr val="white"/>
                </a:solidFill>
              </a:endParaRPr>
            </a:p>
          </p:txBody>
        </p:sp>
        <p:sp>
          <p:nvSpPr>
            <p:cNvPr id="60" name="Rectangle 59"/>
            <p:cNvSpPr/>
            <p:nvPr userDrawn="1"/>
          </p:nvSpPr>
          <p:spPr>
            <a:xfrm>
              <a:off x="1566545" y="5085488"/>
              <a:ext cx="900000" cy="720000"/>
            </a:xfrm>
            <a:prstGeom prst="rect">
              <a:avLst/>
            </a:prstGeom>
            <a:solidFill>
              <a:srgbClr val="C6007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000" tIns="54000" rIns="54000" bIns="54000" numCol="1" spcCol="0" rtlCol="0" fromWordArt="0" anchor="ctr" anchorCtr="0" forceAA="0" compatLnSpc="1">
              <a:prstTxWarp prst="textNoShape">
                <a:avLst/>
              </a:prstTxWarp>
              <a:noAutofit/>
            </a:bodyPr>
            <a:lstStyle/>
            <a:p>
              <a:pPr algn="ctr"/>
              <a:r>
                <a:rPr lang="en-GB" sz="900" dirty="0">
                  <a:solidFill>
                    <a:prstClr val="white"/>
                  </a:solidFill>
                </a:rPr>
                <a:t>Pink</a:t>
              </a:r>
            </a:p>
            <a:p>
              <a:pPr algn="ctr"/>
              <a:r>
                <a:rPr lang="en-GB" sz="900" dirty="0">
                  <a:solidFill>
                    <a:prstClr val="white"/>
                  </a:solidFill>
                </a:rPr>
                <a:t>198 / 0 / 126</a:t>
              </a:r>
            </a:p>
          </p:txBody>
        </p:sp>
        <p:sp>
          <p:nvSpPr>
            <p:cNvPr id="61" name="Rectangle 60"/>
            <p:cNvSpPr/>
            <p:nvPr userDrawn="1"/>
          </p:nvSpPr>
          <p:spPr>
            <a:xfrm>
              <a:off x="2555365" y="5085488"/>
              <a:ext cx="900000" cy="720000"/>
            </a:xfrm>
            <a:prstGeom prst="rect">
              <a:avLst/>
            </a:prstGeom>
            <a:solidFill>
              <a:srgbClr val="753F1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000" tIns="54000" rIns="54000" bIns="54000" numCol="1" spcCol="0" rtlCol="0" fromWordArt="0" anchor="ctr" anchorCtr="0" forceAA="0" compatLnSpc="1">
              <a:prstTxWarp prst="textNoShape">
                <a:avLst/>
              </a:prstTxWarp>
              <a:noAutofit/>
            </a:bodyPr>
            <a:lstStyle/>
            <a:p>
              <a:pPr algn="ctr"/>
              <a:r>
                <a:rPr lang="en-GB" sz="900" dirty="0">
                  <a:solidFill>
                    <a:prstClr val="white"/>
                  </a:solidFill>
                </a:rPr>
                <a:t>Dark Brown</a:t>
              </a:r>
            </a:p>
            <a:p>
              <a:pPr algn="ctr"/>
              <a:r>
                <a:rPr lang="en-GB" sz="900" dirty="0">
                  <a:solidFill>
                    <a:prstClr val="white"/>
                  </a:solidFill>
                </a:rPr>
                <a:t>117 / 63 / 25</a:t>
              </a:r>
            </a:p>
          </p:txBody>
        </p:sp>
        <p:sp>
          <p:nvSpPr>
            <p:cNvPr id="62" name="Rectangle 61"/>
            <p:cNvSpPr/>
            <p:nvPr userDrawn="1"/>
          </p:nvSpPr>
          <p:spPr>
            <a:xfrm>
              <a:off x="3544185" y="5085488"/>
              <a:ext cx="900000" cy="720000"/>
            </a:xfrm>
            <a:prstGeom prst="rect">
              <a:avLst/>
            </a:prstGeom>
            <a:solidFill>
              <a:srgbClr val="9B642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000" tIns="54000" rIns="54000" bIns="54000" numCol="1" spcCol="0" rtlCol="0" fromWordArt="0" anchor="ctr" anchorCtr="0" forceAA="0" compatLnSpc="1">
              <a:prstTxWarp prst="textNoShape">
                <a:avLst/>
              </a:prstTxWarp>
              <a:noAutofit/>
            </a:bodyPr>
            <a:lstStyle/>
            <a:p>
              <a:pPr algn="ctr"/>
              <a:r>
                <a:rPr lang="en-GB" sz="900" dirty="0">
                  <a:solidFill>
                    <a:prstClr val="white"/>
                  </a:solidFill>
                </a:rPr>
                <a:t>Light Brown</a:t>
              </a:r>
            </a:p>
            <a:p>
              <a:pPr algn="ctr"/>
              <a:r>
                <a:rPr lang="en-GB" sz="900" dirty="0">
                  <a:solidFill>
                    <a:prstClr val="white"/>
                  </a:solidFill>
                </a:rPr>
                <a:t>155 / 100 / 46</a:t>
              </a:r>
            </a:p>
          </p:txBody>
        </p:sp>
        <p:sp>
          <p:nvSpPr>
            <p:cNvPr id="63" name="Rectangle 62"/>
            <p:cNvSpPr/>
            <p:nvPr userDrawn="1"/>
          </p:nvSpPr>
          <p:spPr>
            <a:xfrm>
              <a:off x="5521825" y="5085488"/>
              <a:ext cx="900000" cy="720000"/>
            </a:xfrm>
            <a:prstGeom prst="rect">
              <a:avLst/>
            </a:prstGeom>
            <a:solidFill>
              <a:srgbClr val="E3BC9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000" tIns="54000" rIns="54000" bIns="54000" numCol="1" spcCol="0" rtlCol="0" fromWordArt="0" anchor="ctr" anchorCtr="0" forceAA="0" compatLnSpc="1">
              <a:prstTxWarp prst="textNoShape">
                <a:avLst/>
              </a:prstTxWarp>
              <a:noAutofit/>
            </a:bodyPr>
            <a:lstStyle/>
            <a:p>
              <a:pPr algn="ctr"/>
              <a:r>
                <a:rPr lang="en-GB" sz="900" dirty="0">
                  <a:solidFill>
                    <a:prstClr val="white"/>
                  </a:solidFill>
                </a:rPr>
                <a:t>Beige</a:t>
              </a:r>
            </a:p>
            <a:p>
              <a:pPr algn="ctr"/>
              <a:r>
                <a:rPr lang="en-GB" sz="900" dirty="0">
                  <a:solidFill>
                    <a:prstClr val="white"/>
                  </a:solidFill>
                </a:rPr>
                <a:t>227 / 188 / 159</a:t>
              </a:r>
            </a:p>
          </p:txBody>
        </p:sp>
        <p:sp>
          <p:nvSpPr>
            <p:cNvPr id="64" name="Rectangle 63"/>
            <p:cNvSpPr/>
            <p:nvPr userDrawn="1"/>
          </p:nvSpPr>
          <p:spPr>
            <a:xfrm>
              <a:off x="4533005" y="5085488"/>
              <a:ext cx="900000" cy="720000"/>
            </a:xfrm>
            <a:prstGeom prst="rect">
              <a:avLst/>
            </a:prstGeom>
            <a:solidFill>
              <a:srgbClr val="9D937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000" tIns="54000" rIns="54000" bIns="54000" numCol="1" spcCol="0" rtlCol="0" fromWordArt="0" anchor="ctr" anchorCtr="0" forceAA="0" compatLnSpc="1">
              <a:prstTxWarp prst="textNoShape">
                <a:avLst/>
              </a:prstTxWarp>
              <a:noAutofit/>
            </a:bodyPr>
            <a:lstStyle/>
            <a:p>
              <a:pPr algn="ctr"/>
              <a:r>
                <a:rPr lang="en-GB" sz="900" dirty="0">
                  <a:solidFill>
                    <a:prstClr val="white"/>
                  </a:solidFill>
                </a:rPr>
                <a:t>Olive</a:t>
              </a:r>
            </a:p>
            <a:p>
              <a:pPr algn="ctr"/>
              <a:r>
                <a:rPr lang="en-GB" sz="900" dirty="0">
                  <a:solidFill>
                    <a:prstClr val="white"/>
                  </a:solidFill>
                </a:rPr>
                <a:t>157 / 147 / 117</a:t>
              </a:r>
            </a:p>
          </p:txBody>
        </p:sp>
        <p:sp>
          <p:nvSpPr>
            <p:cNvPr id="65" name="Rectangle 64"/>
            <p:cNvSpPr/>
            <p:nvPr userDrawn="1"/>
          </p:nvSpPr>
          <p:spPr>
            <a:xfrm>
              <a:off x="6510645" y="5085488"/>
              <a:ext cx="900000" cy="720000"/>
            </a:xfrm>
            <a:prstGeom prst="rect">
              <a:avLst/>
            </a:prstGeom>
            <a:solidFill>
              <a:srgbClr val="E3687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000" tIns="54000" rIns="54000" bIns="54000" numCol="1" spcCol="0" rtlCol="0" fromWordArt="0" anchor="ctr" anchorCtr="0" forceAA="0" compatLnSpc="1">
              <a:prstTxWarp prst="textNoShape">
                <a:avLst/>
              </a:prstTxWarp>
              <a:noAutofit/>
            </a:bodyPr>
            <a:lstStyle/>
            <a:p>
              <a:pPr algn="ctr"/>
              <a:r>
                <a:rPr lang="en-GB" sz="900" dirty="0">
                  <a:solidFill>
                    <a:prstClr val="white"/>
                  </a:solidFill>
                </a:rPr>
                <a:t>Light Pink</a:t>
              </a:r>
            </a:p>
            <a:p>
              <a:pPr algn="ctr"/>
              <a:r>
                <a:rPr lang="en-GB" sz="900" dirty="0">
                  <a:solidFill>
                    <a:prstClr val="white"/>
                  </a:solidFill>
                </a:rPr>
                <a:t>227 / 104 / 119</a:t>
              </a:r>
            </a:p>
          </p:txBody>
        </p:sp>
        <p:sp>
          <p:nvSpPr>
            <p:cNvPr id="66" name="TextBox 65"/>
            <p:cNvSpPr txBox="1"/>
            <p:nvPr userDrawn="1"/>
          </p:nvSpPr>
          <p:spPr>
            <a:xfrm>
              <a:off x="752400" y="4285386"/>
              <a:ext cx="814145" cy="504825"/>
            </a:xfrm>
            <a:prstGeom prst="rect">
              <a:avLst/>
            </a:prstGeom>
            <a:noFill/>
          </p:spPr>
          <p:txBody>
            <a:bodyPr wrap="square" lIns="0" tIns="0" rIns="54007" bIns="0" rtlCol="0">
              <a:noAutofit/>
            </a:bodyPr>
            <a:lstStyle/>
            <a:p>
              <a:r>
                <a:rPr lang="en-GB" sz="1000" b="1" dirty="0">
                  <a:solidFill>
                    <a:prstClr val="white"/>
                  </a:solidFill>
                </a:rPr>
                <a:t>Colour order for graphs</a:t>
              </a:r>
            </a:p>
          </p:txBody>
        </p:sp>
      </p:grpSp>
      <p:sp>
        <p:nvSpPr>
          <p:cNvPr id="3" name="Slide Number Placeholder 2"/>
          <p:cNvSpPr>
            <a:spLocks noGrp="1"/>
          </p:cNvSpPr>
          <p:nvPr>
            <p:ph type="sldNum" sz="quarter" idx="10"/>
          </p:nvPr>
        </p:nvSpPr>
        <p:spPr>
          <a:xfrm>
            <a:off x="8988879" y="6437181"/>
            <a:ext cx="2914919" cy="200383"/>
          </a:xfrm>
          <a:prstGeom prst="rect">
            <a:avLst/>
          </a:prstGeom>
        </p:spPr>
        <p:txBody>
          <a:bodyPr/>
          <a:lstStyle/>
          <a:p>
            <a:r>
              <a:rPr lang="en-US" sz="700" dirty="0">
                <a:solidFill>
                  <a:prstClr val="white">
                    <a:lumMod val="85000"/>
                  </a:prstClr>
                </a:solidFill>
                <a:ea typeface="Arial"/>
                <a:cs typeface="Arial" panose="020B0604020202020204" pitchFamily="34" charset="0"/>
              </a:rPr>
              <a:t>DV. Founded in Singapore</a:t>
            </a:r>
            <a:r>
              <a:rPr lang="en-US" sz="600" dirty="0">
                <a:solidFill>
                  <a:prstClr val="white">
                    <a:lumMod val="85000"/>
                  </a:prstClr>
                </a:solidFill>
                <a:ea typeface="Arial"/>
                <a:cs typeface="Arial" panose="020B0604020202020204" pitchFamily="34" charset="0"/>
              </a:rPr>
              <a:t>  | </a:t>
            </a:r>
            <a:r>
              <a:rPr lang="en-US" sz="700" dirty="0">
                <a:solidFill>
                  <a:prstClr val="white">
                    <a:lumMod val="85000"/>
                  </a:prstClr>
                </a:solidFill>
                <a:ea typeface="Arial"/>
                <a:cs typeface="Arial" panose="020B0604020202020204" pitchFamily="34" charset="0"/>
              </a:rPr>
              <a:t> </a:t>
            </a:r>
            <a:fld id="{4EB85355-1596-490A-8561-F63011B9047F}" type="slidenum">
              <a:rPr lang="en-SG" sz="700" smtClean="0">
                <a:solidFill>
                  <a:prstClr val="white">
                    <a:lumMod val="85000"/>
                  </a:prstClr>
                </a:solidFill>
              </a:rPr>
              <a:pPr/>
              <a:t>‹#›</a:t>
            </a:fld>
            <a:endParaRPr lang="en-SG" sz="700" dirty="0">
              <a:solidFill>
                <a:prstClr val="white">
                  <a:lumMod val="85000"/>
                </a:prstClr>
              </a:solidFill>
            </a:endParaRPr>
          </a:p>
        </p:txBody>
      </p:sp>
    </p:spTree>
    <p:extLst>
      <p:ext uri="{BB962C8B-B14F-4D97-AF65-F5344CB8AC3E}">
        <p14:creationId xmlns:p14="http://schemas.microsoft.com/office/powerpoint/2010/main" val="1599923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7_TITLE SLIDE 2 - Right dark vertical image">
    <p:bg>
      <p:bgPr>
        <a:solidFill>
          <a:srgbClr val="DDDDDD"/>
        </a:solidFill>
        <a:effectLst/>
      </p:bgPr>
    </p:bg>
    <p:spTree>
      <p:nvGrpSpPr>
        <p:cNvPr id="1" name=""/>
        <p:cNvGrpSpPr/>
        <p:nvPr/>
      </p:nvGrpSpPr>
      <p:grpSpPr>
        <a:xfrm>
          <a:off x="0" y="0"/>
          <a:ext cx="0" cy="0"/>
          <a:chOff x="0" y="0"/>
          <a:chExt cx="0" cy="0"/>
        </a:xfrm>
      </p:grpSpPr>
      <p:pic>
        <p:nvPicPr>
          <p:cNvPr id="9" name="Grafik 8"/>
          <p:cNvPicPr>
            <a:picLocks noChangeAspect="1"/>
          </p:cNvPicPr>
          <p:nvPr userDrawn="1"/>
        </p:nvPicPr>
        <p:blipFill rotWithShape="1">
          <a:blip r:embed="rId2" cstate="print">
            <a:extLst>
              <a:ext uri="{28A0092B-C50C-407E-A947-70E740481C1C}">
                <a14:useLocalDpi xmlns:a14="http://schemas.microsoft.com/office/drawing/2010/main" val="0"/>
              </a:ext>
            </a:extLst>
          </a:blip>
          <a:srcRect b="19564"/>
          <a:stretch/>
        </p:blipFill>
        <p:spPr>
          <a:xfrm>
            <a:off x="141890" y="5756"/>
            <a:ext cx="12050110" cy="6852244"/>
          </a:xfrm>
          <a:prstGeom prst="rect">
            <a:avLst/>
          </a:prstGeom>
        </p:spPr>
      </p:pic>
      <p:sp>
        <p:nvSpPr>
          <p:cNvPr id="8" name="Title 1"/>
          <p:cNvSpPr>
            <a:spLocks noGrp="1"/>
          </p:cNvSpPr>
          <p:nvPr>
            <p:ph type="ctrTitle" hasCustomPrompt="1"/>
          </p:nvPr>
        </p:nvSpPr>
        <p:spPr>
          <a:xfrm>
            <a:off x="995362" y="1572460"/>
            <a:ext cx="10141197" cy="3510000"/>
          </a:xfrm>
        </p:spPr>
        <p:txBody>
          <a:bodyPr anchor="b" anchorCtr="0"/>
          <a:lstStyle>
            <a:lvl1pPr algn="l">
              <a:defRPr sz="9000" baseline="0">
                <a:solidFill>
                  <a:schemeClr val="bg1"/>
                </a:solidFill>
              </a:defRPr>
            </a:lvl1pPr>
          </a:lstStyle>
          <a:p>
            <a:r>
              <a:rPr lang="en-GB" dirty="0"/>
              <a:t>Title slide 2</a:t>
            </a:r>
            <a:br>
              <a:rPr lang="en-GB" dirty="0"/>
            </a:br>
            <a:r>
              <a:rPr lang="en-GB" dirty="0"/>
              <a:t>right dark vertical image</a:t>
            </a:r>
            <a:endParaRPr lang="en-US" dirty="0"/>
          </a:p>
        </p:txBody>
      </p:sp>
      <p:sp>
        <p:nvSpPr>
          <p:cNvPr id="6" name="Text Placeholder 3"/>
          <p:cNvSpPr>
            <a:spLocks noGrp="1"/>
          </p:cNvSpPr>
          <p:nvPr>
            <p:ph type="body" sz="quarter" idx="11"/>
          </p:nvPr>
        </p:nvSpPr>
        <p:spPr>
          <a:xfrm>
            <a:off x="995363" y="5537713"/>
            <a:ext cx="10204450" cy="326612"/>
          </a:xfrm>
        </p:spPr>
        <p:txBody>
          <a:bodyPr/>
          <a:lstStyle>
            <a:lvl1pPr>
              <a:defRPr sz="2000" b="1">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dirty="0"/>
              <a:t>Click to edit Master text styles</a:t>
            </a:r>
          </a:p>
        </p:txBody>
      </p:sp>
      <p:sp>
        <p:nvSpPr>
          <p:cNvPr id="10" name="Rectangle 9"/>
          <p:cNvSpPr/>
          <p:nvPr userDrawn="1"/>
        </p:nvSpPr>
        <p:spPr>
          <a:xfrm>
            <a:off x="0" y="0"/>
            <a:ext cx="168166" cy="6858000"/>
          </a:xfrm>
          <a:prstGeom prst="rect">
            <a:avLst/>
          </a:prstGeom>
          <a:solidFill>
            <a:srgbClr val="BC204B"/>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endParaRPr lang="en-SG" sz="1500" dirty="0" err="1">
              <a:solidFill>
                <a:prstClr val="white"/>
              </a:solidFill>
            </a:endParaRPr>
          </a:p>
        </p:txBody>
      </p:sp>
    </p:spTree>
    <p:extLst>
      <p:ext uri="{BB962C8B-B14F-4D97-AF65-F5344CB8AC3E}">
        <p14:creationId xmlns:p14="http://schemas.microsoft.com/office/powerpoint/2010/main" val="555435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FINAL SLIDE">
    <p:spTree>
      <p:nvGrpSpPr>
        <p:cNvPr id="1" name=""/>
        <p:cNvGrpSpPr/>
        <p:nvPr/>
      </p:nvGrpSpPr>
      <p:grpSpPr>
        <a:xfrm>
          <a:off x="0" y="0"/>
          <a:ext cx="0" cy="0"/>
          <a:chOff x="0" y="0"/>
          <a:chExt cx="0" cy="0"/>
        </a:xfrm>
      </p:grpSpPr>
      <p:sp>
        <p:nvSpPr>
          <p:cNvPr id="10" name="object 3"/>
          <p:cNvSpPr/>
          <p:nvPr userDrawn="1"/>
        </p:nvSpPr>
        <p:spPr>
          <a:xfrm>
            <a:off x="0" y="1"/>
            <a:ext cx="1587731" cy="6858000"/>
          </a:xfrm>
          <a:custGeom>
            <a:avLst/>
            <a:gdLst/>
            <a:ahLst/>
            <a:cxnLst/>
            <a:rect l="l" t="t" r="r" b="b"/>
            <a:pathLst>
              <a:path w="1742046" h="7772400">
                <a:moveTo>
                  <a:pt x="0" y="7772400"/>
                </a:moveTo>
                <a:lnTo>
                  <a:pt x="1742046" y="7772400"/>
                </a:lnTo>
                <a:lnTo>
                  <a:pt x="1742046" y="0"/>
                </a:lnTo>
                <a:lnTo>
                  <a:pt x="0" y="0"/>
                </a:lnTo>
                <a:lnTo>
                  <a:pt x="0" y="7772400"/>
                </a:lnTo>
                <a:close/>
              </a:path>
            </a:pathLst>
          </a:custGeom>
          <a:solidFill>
            <a:srgbClr val="BC204B"/>
          </a:solidFill>
        </p:spPr>
        <p:txBody>
          <a:bodyPr wrap="square" lIns="0" tIns="0" rIns="0" bIns="0" rtlCol="0">
            <a:noAutofit/>
          </a:bodyPr>
          <a:lstStyle/>
          <a:p>
            <a:endParaRPr dirty="0">
              <a:solidFill>
                <a:srgbClr val="000000"/>
              </a:solidFill>
            </a:endParaRPr>
          </a:p>
        </p:txBody>
      </p:sp>
      <p:sp>
        <p:nvSpPr>
          <p:cNvPr id="16" name="Freeform 19"/>
          <p:cNvSpPr>
            <a:spLocks noChangeAspect="1" noEditPoints="1"/>
          </p:cNvSpPr>
          <p:nvPr userDrawn="1"/>
        </p:nvSpPr>
        <p:spPr bwMode="auto">
          <a:xfrm>
            <a:off x="2729163" y="524433"/>
            <a:ext cx="1079150" cy="439654"/>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solidFill>
                <a:srgbClr val="000000"/>
              </a:solidFill>
            </a:endParaRPr>
          </a:p>
        </p:txBody>
      </p:sp>
      <p:sp>
        <p:nvSpPr>
          <p:cNvPr id="13" name="Text Placeholder 2"/>
          <p:cNvSpPr>
            <a:spLocks noGrp="1"/>
          </p:cNvSpPr>
          <p:nvPr>
            <p:ph type="body" sz="quarter" idx="11"/>
          </p:nvPr>
        </p:nvSpPr>
        <p:spPr>
          <a:xfrm>
            <a:off x="2729163" y="4771394"/>
            <a:ext cx="7851751" cy="643342"/>
          </a:xfrm>
        </p:spPr>
        <p:txBody>
          <a:bodyPr/>
          <a:lstStyle>
            <a:lvl1pPr>
              <a:buFontTx/>
              <a:buNone/>
              <a:defRPr sz="1000" b="0">
                <a:solidFill>
                  <a:schemeClr val="bg1">
                    <a:lumMod val="85000"/>
                  </a:schemeClr>
                </a:solidFill>
              </a:defRPr>
            </a:lvl1pPr>
            <a:lvl2pPr>
              <a:buFontTx/>
              <a:buNone/>
              <a:defRPr sz="1000" b="0">
                <a:solidFill>
                  <a:schemeClr val="bg1">
                    <a:lumMod val="85000"/>
                  </a:schemeClr>
                </a:solidFill>
              </a:defRPr>
            </a:lvl2pPr>
            <a:lvl3pPr marL="0" indent="0">
              <a:buFontTx/>
              <a:buNone/>
              <a:defRPr sz="900" b="0">
                <a:solidFill>
                  <a:schemeClr val="bg1">
                    <a:lumMod val="65000"/>
                  </a:schemeClr>
                </a:solidFill>
              </a:defRPr>
            </a:lvl3pPr>
            <a:lvl4pPr marL="345600" indent="0">
              <a:buFontTx/>
              <a:buNone/>
              <a:defRPr sz="900" b="0">
                <a:solidFill>
                  <a:schemeClr val="bg1">
                    <a:lumMod val="65000"/>
                  </a:schemeClr>
                </a:solidFill>
              </a:defRPr>
            </a:lvl4pPr>
            <a:lvl5pPr marL="540000" indent="0">
              <a:buFontTx/>
              <a:buNone/>
              <a:defRPr sz="900" b="0">
                <a:solidFill>
                  <a:schemeClr val="bg1">
                    <a:lumMod val="65000"/>
                  </a:schemeClr>
                </a:solidFill>
              </a:defRPr>
            </a:lvl5pPr>
          </a:lstStyle>
          <a:p>
            <a:pPr lvl="0"/>
            <a:r>
              <a:rPr lang="en-US"/>
              <a:t>Click to edit Master text styles</a:t>
            </a:r>
          </a:p>
          <a:p>
            <a:pPr lvl="1"/>
            <a:r>
              <a:rPr lang="en-US"/>
              <a:t>Second level</a:t>
            </a:r>
          </a:p>
        </p:txBody>
      </p:sp>
      <p:sp>
        <p:nvSpPr>
          <p:cNvPr id="14" name="Text Placeholder 2"/>
          <p:cNvSpPr>
            <a:spLocks noGrp="1"/>
          </p:cNvSpPr>
          <p:nvPr>
            <p:ph type="body" sz="quarter" idx="12"/>
          </p:nvPr>
        </p:nvSpPr>
        <p:spPr>
          <a:xfrm>
            <a:off x="2729163" y="5711030"/>
            <a:ext cx="7851751" cy="169277"/>
          </a:xfrm>
        </p:spPr>
        <p:txBody>
          <a:bodyPr>
            <a:noAutofit/>
          </a:bodyPr>
          <a:lstStyle>
            <a:lvl1pPr>
              <a:buFontTx/>
              <a:buNone/>
              <a:defRPr sz="1000" b="0">
                <a:solidFill>
                  <a:schemeClr val="bg1">
                    <a:lumMod val="85000"/>
                  </a:schemeClr>
                </a:solidFill>
              </a:defRPr>
            </a:lvl1pPr>
            <a:lvl2pPr>
              <a:buFontTx/>
              <a:buNone/>
              <a:defRPr sz="900" b="0">
                <a:solidFill>
                  <a:schemeClr val="bg1">
                    <a:lumMod val="65000"/>
                  </a:schemeClr>
                </a:solidFill>
              </a:defRPr>
            </a:lvl2pPr>
            <a:lvl3pPr marL="0" indent="0">
              <a:buFontTx/>
              <a:buNone/>
              <a:defRPr sz="900" b="0">
                <a:solidFill>
                  <a:schemeClr val="bg1">
                    <a:lumMod val="65000"/>
                  </a:schemeClr>
                </a:solidFill>
              </a:defRPr>
            </a:lvl3pPr>
            <a:lvl4pPr marL="345600" indent="0">
              <a:buFontTx/>
              <a:buNone/>
              <a:defRPr sz="900" b="0">
                <a:solidFill>
                  <a:schemeClr val="bg1">
                    <a:lumMod val="65000"/>
                  </a:schemeClr>
                </a:solidFill>
              </a:defRPr>
            </a:lvl4pPr>
            <a:lvl5pPr marL="540000" indent="0">
              <a:buFontTx/>
              <a:buNone/>
              <a:defRPr sz="900" b="0">
                <a:solidFill>
                  <a:schemeClr val="bg1">
                    <a:lumMod val="65000"/>
                  </a:schemeClr>
                </a:solidFill>
              </a:defRPr>
            </a:lvl5pPr>
          </a:lstStyle>
          <a:p>
            <a:pPr lvl="0"/>
            <a:r>
              <a:rPr lang="en-US"/>
              <a:t>Click to edit Master text styles</a:t>
            </a:r>
          </a:p>
        </p:txBody>
      </p:sp>
      <p:sp>
        <p:nvSpPr>
          <p:cNvPr id="15" name="Text Placeholder 2"/>
          <p:cNvSpPr>
            <a:spLocks noGrp="1"/>
          </p:cNvSpPr>
          <p:nvPr>
            <p:ph type="body" sz="quarter" idx="13"/>
          </p:nvPr>
        </p:nvSpPr>
        <p:spPr>
          <a:xfrm>
            <a:off x="2729163" y="3831758"/>
            <a:ext cx="7851751" cy="643342"/>
          </a:xfrm>
        </p:spPr>
        <p:txBody>
          <a:bodyPr/>
          <a:lstStyle>
            <a:lvl1pPr>
              <a:buFontTx/>
              <a:buNone/>
              <a:defRPr sz="1000" b="0">
                <a:solidFill>
                  <a:schemeClr val="bg1">
                    <a:lumMod val="65000"/>
                  </a:schemeClr>
                </a:solidFill>
              </a:defRPr>
            </a:lvl1pPr>
            <a:lvl2pPr>
              <a:buFontTx/>
              <a:buNone/>
              <a:defRPr sz="1000" b="0">
                <a:solidFill>
                  <a:schemeClr val="bg1">
                    <a:lumMod val="65000"/>
                  </a:schemeClr>
                </a:solidFill>
              </a:defRPr>
            </a:lvl2pPr>
            <a:lvl3pPr marL="0" indent="0">
              <a:buFontTx/>
              <a:buNone/>
              <a:defRPr sz="900" b="0">
                <a:solidFill>
                  <a:schemeClr val="bg1">
                    <a:lumMod val="65000"/>
                  </a:schemeClr>
                </a:solidFill>
              </a:defRPr>
            </a:lvl3pPr>
            <a:lvl4pPr marL="345600" indent="0">
              <a:buFontTx/>
              <a:buNone/>
              <a:defRPr sz="900" b="0">
                <a:solidFill>
                  <a:schemeClr val="bg1">
                    <a:lumMod val="65000"/>
                  </a:schemeClr>
                </a:solidFill>
              </a:defRPr>
            </a:lvl4pPr>
            <a:lvl5pPr marL="540000" indent="0">
              <a:buFontTx/>
              <a:buNone/>
              <a:defRPr sz="900" b="0">
                <a:solidFill>
                  <a:schemeClr val="bg1">
                    <a:lumMod val="65000"/>
                  </a:schemeClr>
                </a:solidFill>
              </a:defRPr>
            </a:lvl5pPr>
          </a:lstStyle>
          <a:p>
            <a:pPr lvl="0"/>
            <a:r>
              <a:rPr lang="en-US" dirty="0"/>
              <a:t>Click to edit Master text styles</a:t>
            </a:r>
          </a:p>
          <a:p>
            <a:pPr lvl="1"/>
            <a:r>
              <a:rPr lang="en-US" dirty="0"/>
              <a:t>Second level</a:t>
            </a:r>
          </a:p>
        </p:txBody>
      </p:sp>
      <p:sp>
        <p:nvSpPr>
          <p:cNvPr id="23" name="Text Placeholder 2"/>
          <p:cNvSpPr>
            <a:spLocks noGrp="1"/>
          </p:cNvSpPr>
          <p:nvPr>
            <p:ph type="body" sz="quarter" idx="14"/>
          </p:nvPr>
        </p:nvSpPr>
        <p:spPr>
          <a:xfrm>
            <a:off x="2729163" y="3480007"/>
            <a:ext cx="2411738" cy="174786"/>
          </a:xfrm>
        </p:spPr>
        <p:txBody>
          <a:bodyPr/>
          <a:lstStyle>
            <a:lvl1pPr>
              <a:buFontTx/>
              <a:buNone/>
              <a:defRPr sz="1200" b="1">
                <a:solidFill>
                  <a:schemeClr val="bg1"/>
                </a:solidFill>
              </a:defRPr>
            </a:lvl1pPr>
            <a:lvl2pPr>
              <a:buFontTx/>
              <a:buNone/>
              <a:defRPr sz="900" b="0">
                <a:solidFill>
                  <a:schemeClr val="bg1">
                    <a:lumMod val="65000"/>
                  </a:schemeClr>
                </a:solidFill>
              </a:defRPr>
            </a:lvl2pPr>
            <a:lvl3pPr marL="0" indent="0">
              <a:buFontTx/>
              <a:buNone/>
              <a:defRPr sz="900" b="0">
                <a:solidFill>
                  <a:schemeClr val="bg1">
                    <a:lumMod val="65000"/>
                  </a:schemeClr>
                </a:solidFill>
              </a:defRPr>
            </a:lvl3pPr>
            <a:lvl4pPr marL="345600" indent="0">
              <a:buFontTx/>
              <a:buNone/>
              <a:defRPr sz="900" b="0">
                <a:solidFill>
                  <a:schemeClr val="bg1">
                    <a:lumMod val="65000"/>
                  </a:schemeClr>
                </a:solidFill>
              </a:defRPr>
            </a:lvl4pPr>
            <a:lvl5pPr marL="540000" indent="0">
              <a:buFontTx/>
              <a:buNone/>
              <a:defRPr sz="900" b="0">
                <a:solidFill>
                  <a:schemeClr val="bg1">
                    <a:lumMod val="65000"/>
                  </a:schemeClr>
                </a:solidFill>
              </a:defRPr>
            </a:lvl5pPr>
          </a:lstStyle>
          <a:p>
            <a:pPr lvl="0"/>
            <a:r>
              <a:rPr lang="en-US" dirty="0"/>
              <a:t>Click to edit Master text styles</a:t>
            </a:r>
          </a:p>
        </p:txBody>
      </p:sp>
      <p:sp>
        <p:nvSpPr>
          <p:cNvPr id="24" name="Text Placeholder 2"/>
          <p:cNvSpPr>
            <a:spLocks noGrp="1"/>
          </p:cNvSpPr>
          <p:nvPr>
            <p:ph type="body" sz="quarter" idx="15"/>
          </p:nvPr>
        </p:nvSpPr>
        <p:spPr>
          <a:xfrm>
            <a:off x="5920501" y="3480007"/>
            <a:ext cx="2361268" cy="171738"/>
          </a:xfrm>
        </p:spPr>
        <p:txBody>
          <a:bodyPr/>
          <a:lstStyle>
            <a:lvl1pPr>
              <a:buFontTx/>
              <a:buNone/>
              <a:defRPr sz="1200" b="1">
                <a:solidFill>
                  <a:schemeClr val="bg1"/>
                </a:solidFill>
              </a:defRPr>
            </a:lvl1pPr>
            <a:lvl2pPr>
              <a:buFontTx/>
              <a:buNone/>
              <a:defRPr sz="900" b="0">
                <a:solidFill>
                  <a:schemeClr val="bg1">
                    <a:lumMod val="65000"/>
                  </a:schemeClr>
                </a:solidFill>
              </a:defRPr>
            </a:lvl2pPr>
            <a:lvl3pPr marL="0" indent="0">
              <a:buFontTx/>
              <a:buNone/>
              <a:defRPr sz="900" b="0">
                <a:solidFill>
                  <a:schemeClr val="bg1">
                    <a:lumMod val="65000"/>
                  </a:schemeClr>
                </a:solidFill>
              </a:defRPr>
            </a:lvl3pPr>
            <a:lvl4pPr marL="345600" indent="0">
              <a:buFontTx/>
              <a:buNone/>
              <a:defRPr sz="900" b="0">
                <a:solidFill>
                  <a:schemeClr val="bg1">
                    <a:lumMod val="65000"/>
                  </a:schemeClr>
                </a:solidFill>
              </a:defRPr>
            </a:lvl4pPr>
            <a:lvl5pPr marL="540000" indent="0">
              <a:buFontTx/>
              <a:buNone/>
              <a:defRPr sz="900" b="0">
                <a:solidFill>
                  <a:schemeClr val="bg1">
                    <a:lumMod val="65000"/>
                  </a:schemeClr>
                </a:solidFill>
              </a:defRPr>
            </a:lvl5pPr>
          </a:lstStyle>
          <a:p>
            <a:pPr lvl="0"/>
            <a:r>
              <a:rPr lang="en-US" dirty="0"/>
              <a:t>Click to edit Master text styles</a:t>
            </a:r>
          </a:p>
        </p:txBody>
      </p:sp>
      <p:pic>
        <p:nvPicPr>
          <p:cNvPr id="25" name="Picture 2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920501" y="2974450"/>
            <a:ext cx="1325883" cy="381001"/>
          </a:xfrm>
          <a:prstGeom prst="rect">
            <a:avLst/>
          </a:prstGeom>
        </p:spPr>
      </p:pic>
      <p:pic>
        <p:nvPicPr>
          <p:cNvPr id="26" name="Picture 25"/>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729163" y="2974450"/>
            <a:ext cx="2523749" cy="384049"/>
          </a:xfrm>
          <a:prstGeom prst="rect">
            <a:avLst/>
          </a:prstGeom>
        </p:spPr>
      </p:pic>
      <p:sp>
        <p:nvSpPr>
          <p:cNvPr id="11" name="TextBox 10"/>
          <p:cNvSpPr txBox="1"/>
          <p:nvPr userDrawn="1"/>
        </p:nvSpPr>
        <p:spPr>
          <a:xfrm>
            <a:off x="2729163" y="6637578"/>
            <a:ext cx="6953693" cy="135362"/>
          </a:xfrm>
          <a:prstGeom prst="rect">
            <a:avLst/>
          </a:prstGeom>
          <a:noFill/>
        </p:spPr>
        <p:txBody>
          <a:bodyPr wrap="square" lIns="0" tIns="0" rIns="0" bIns="0" rtlCol="0">
            <a:noAutofit/>
          </a:bodyPr>
          <a:lstStyle/>
          <a:p>
            <a:pPr>
              <a:defRPr/>
            </a:pPr>
            <a:r>
              <a:rPr lang="en-GB" sz="600" b="1" dirty="0">
                <a:solidFill>
                  <a:prstClr val="white">
                    <a:lumMod val="85000"/>
                  </a:prstClr>
                </a:solidFill>
              </a:rPr>
              <a:t>Document Classification: KPMG Confidential</a:t>
            </a:r>
          </a:p>
        </p:txBody>
      </p:sp>
    </p:spTree>
    <p:extLst>
      <p:ext uri="{BB962C8B-B14F-4D97-AF65-F5344CB8AC3E}">
        <p14:creationId xmlns:p14="http://schemas.microsoft.com/office/powerpoint/2010/main" val="255284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userDrawn="1">
  <p:cSld name="2_TITLE SLIDE 5 - Singular image">
    <p:spTree>
      <p:nvGrpSpPr>
        <p:cNvPr id="1" name=""/>
        <p:cNvGrpSpPr/>
        <p:nvPr/>
      </p:nvGrpSpPr>
      <p:grpSpPr>
        <a:xfrm>
          <a:off x="0" y="0"/>
          <a:ext cx="0" cy="0"/>
          <a:chOff x="0" y="0"/>
          <a:chExt cx="0" cy="0"/>
        </a:xfrm>
      </p:grpSpPr>
      <p:pic>
        <p:nvPicPr>
          <p:cNvPr id="11" name="Picture 2" descr="Bildergebnis fÃ¼r smartphone bild"/>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rot="5400000">
            <a:off x="3899756" y="-1431540"/>
            <a:ext cx="6480720" cy="9721080"/>
          </a:xfrm>
          <a:prstGeom prst="rect">
            <a:avLst/>
          </a:prstGeom>
          <a:noFill/>
          <a:extLst>
            <a:ext uri="{909E8E84-426E-40DD-AFC4-6F175D3DCCD1}">
              <a14:hiddenFill xmlns:a14="http://schemas.microsoft.com/office/drawing/2010/main">
                <a:solidFill>
                  <a:srgbClr val="FFFFFF"/>
                </a:solidFill>
              </a14:hiddenFill>
            </a:ext>
          </a:extLst>
        </p:spPr>
      </p:pic>
      <p:sp>
        <p:nvSpPr>
          <p:cNvPr id="12" name="Abgerundetes Rechteck 11"/>
          <p:cNvSpPr/>
          <p:nvPr userDrawn="1"/>
        </p:nvSpPr>
        <p:spPr>
          <a:xfrm>
            <a:off x="3287688" y="564588"/>
            <a:ext cx="7848872" cy="5744731"/>
          </a:xfrm>
          <a:prstGeom prst="roundRect">
            <a:avLst>
              <a:gd name="adj" fmla="val 204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endParaRPr lang="de-DE" sz="1500" dirty="0" err="1" smtClean="0">
              <a:solidFill>
                <a:prstClr val="white"/>
              </a:solidFill>
            </a:endParaRPr>
          </a:p>
        </p:txBody>
      </p:sp>
      <p:grpSp>
        <p:nvGrpSpPr>
          <p:cNvPr id="6" name="Gruppieren 5"/>
          <p:cNvGrpSpPr/>
          <p:nvPr userDrawn="1"/>
        </p:nvGrpSpPr>
        <p:grpSpPr>
          <a:xfrm>
            <a:off x="1" y="0"/>
            <a:ext cx="12204142" cy="6858000"/>
            <a:chOff x="1321508" y="0"/>
            <a:chExt cx="10882635" cy="6858000"/>
          </a:xfrm>
        </p:grpSpPr>
        <p:pic>
          <p:nvPicPr>
            <p:cNvPr id="10" name="Grafik 9"/>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flipV="1">
              <a:off x="3292474" y="0"/>
              <a:ext cx="8911669" cy="6858000"/>
            </a:xfrm>
            <a:prstGeom prst="rect">
              <a:avLst/>
            </a:prstGeom>
            <a:ln>
              <a:noFill/>
            </a:ln>
          </p:spPr>
        </p:pic>
        <p:pic>
          <p:nvPicPr>
            <p:cNvPr id="79" name="Grafik 78"/>
            <p:cNvPicPr>
              <a:picLocks noChangeAspect="1"/>
            </p:cNvPicPr>
            <p:nvPr userDrawn="1"/>
          </p:nvPicPr>
          <p:blipFill rotWithShape="1">
            <a:blip r:embed="rId3" cstate="print">
              <a:extLst>
                <a:ext uri="{28A0092B-C50C-407E-A947-70E740481C1C}">
                  <a14:useLocalDpi xmlns:a14="http://schemas.microsoft.com/office/drawing/2010/main" val="0"/>
                </a:ext>
              </a:extLst>
            </a:blip>
            <a:srcRect r="62078"/>
            <a:stretch/>
          </p:blipFill>
          <p:spPr>
            <a:xfrm flipH="1" flipV="1">
              <a:off x="1321508" y="0"/>
              <a:ext cx="2033273" cy="6858000"/>
            </a:xfrm>
            <a:prstGeom prst="rect">
              <a:avLst/>
            </a:prstGeom>
            <a:ln>
              <a:noFill/>
            </a:ln>
          </p:spPr>
        </p:pic>
      </p:grpSp>
      <p:sp>
        <p:nvSpPr>
          <p:cNvPr id="17" name="object 3"/>
          <p:cNvSpPr/>
          <p:nvPr userDrawn="1"/>
        </p:nvSpPr>
        <p:spPr>
          <a:xfrm>
            <a:off x="0" y="1"/>
            <a:ext cx="2139115" cy="6858000"/>
          </a:xfrm>
          <a:custGeom>
            <a:avLst/>
            <a:gdLst/>
            <a:ahLst/>
            <a:cxnLst/>
            <a:rect l="l" t="t" r="r" b="b"/>
            <a:pathLst>
              <a:path w="1742046" h="7772400">
                <a:moveTo>
                  <a:pt x="0" y="7772400"/>
                </a:moveTo>
                <a:lnTo>
                  <a:pt x="1742046" y="7772400"/>
                </a:lnTo>
                <a:lnTo>
                  <a:pt x="1742046" y="0"/>
                </a:lnTo>
                <a:lnTo>
                  <a:pt x="0" y="0"/>
                </a:lnTo>
                <a:lnTo>
                  <a:pt x="0" y="7772400"/>
                </a:lnTo>
                <a:close/>
              </a:path>
            </a:pathLst>
          </a:custGeom>
          <a:solidFill>
            <a:srgbClr val="6D2077"/>
          </a:solidFill>
        </p:spPr>
        <p:txBody>
          <a:bodyPr wrap="square" lIns="0" tIns="0" rIns="0" bIns="0" rtlCol="0">
            <a:noAutofit/>
          </a:bodyPr>
          <a:lstStyle/>
          <a:p>
            <a:endParaRPr dirty="0">
              <a:solidFill>
                <a:srgbClr val="000000"/>
              </a:solidFill>
            </a:endParaRPr>
          </a:p>
        </p:txBody>
      </p:sp>
      <p:pic>
        <p:nvPicPr>
          <p:cNvPr id="2" name="Grafik 1"/>
          <p:cNvPicPr>
            <a:picLocks noChangeAspect="1"/>
          </p:cNvPicPr>
          <p:nvPr userDrawn="1"/>
        </p:nvPicPr>
        <p:blipFill rotWithShape="1">
          <a:blip r:embed="rId4" cstate="screen">
            <a:extLst>
              <a:ext uri="{28A0092B-C50C-407E-A947-70E740481C1C}">
                <a14:useLocalDpi xmlns:a14="http://schemas.microsoft.com/office/drawing/2010/main"/>
              </a:ext>
            </a:extLst>
          </a:blip>
          <a:srcRect r="-40"/>
          <a:stretch/>
        </p:blipFill>
        <p:spPr>
          <a:xfrm>
            <a:off x="-165877" y="4948200"/>
            <a:ext cx="1800000" cy="1800000"/>
          </a:xfrm>
          <a:prstGeom prst="ellipse">
            <a:avLst/>
          </a:prstGeom>
        </p:spPr>
      </p:pic>
      <p:sp>
        <p:nvSpPr>
          <p:cNvPr id="8" name="Title 2"/>
          <p:cNvSpPr>
            <a:spLocks noGrp="1"/>
          </p:cNvSpPr>
          <p:nvPr>
            <p:ph type="title"/>
          </p:nvPr>
        </p:nvSpPr>
        <p:spPr>
          <a:xfrm>
            <a:off x="250713" y="431800"/>
            <a:ext cx="1825376" cy="533400"/>
          </a:xfrm>
        </p:spPr>
        <p:txBody>
          <a:bodyPr/>
          <a:lstStyle>
            <a:lvl1pPr>
              <a:defRPr sz="4000">
                <a:solidFill>
                  <a:schemeClr val="bg1"/>
                </a:solidFill>
              </a:defRPr>
            </a:lvl1pPr>
          </a:lstStyle>
          <a:p>
            <a:r>
              <a:rPr lang="de-DE" dirty="0" smtClean="0"/>
              <a:t>Titelmasterformat durch Klicken bearbeiten</a:t>
            </a:r>
            <a:endParaRPr lang="en-GB" dirty="0"/>
          </a:p>
        </p:txBody>
      </p:sp>
      <p:sp>
        <p:nvSpPr>
          <p:cNvPr id="9" name="Shape 8"/>
          <p:cNvSpPr txBox="1">
            <a:spLocks/>
          </p:cNvSpPr>
          <p:nvPr userDrawn="1"/>
        </p:nvSpPr>
        <p:spPr>
          <a:xfrm>
            <a:off x="10739438" y="6266997"/>
            <a:ext cx="449655"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US" sz="900" smtClean="0">
                <a:solidFill>
                  <a:prstClr val="white"/>
                </a:solidFill>
                <a:cs typeface="Arial" panose="020B0604020202020204" pitchFamily="34" charset="0"/>
              </a:rPr>
              <a:pPr algn="r"/>
              <a:t>‹#›</a:t>
            </a:fld>
            <a:endParaRPr lang="en-US" sz="900" dirty="0">
              <a:solidFill>
                <a:prstClr val="white"/>
              </a:solidFill>
              <a:cs typeface="Arial" panose="020B0604020202020204" pitchFamily="34" charset="0"/>
            </a:endParaRPr>
          </a:p>
        </p:txBody>
      </p:sp>
      <p:grpSp>
        <p:nvGrpSpPr>
          <p:cNvPr id="3" name="Gruppieren 2"/>
          <p:cNvGrpSpPr/>
          <p:nvPr userDrawn="1"/>
        </p:nvGrpSpPr>
        <p:grpSpPr>
          <a:xfrm>
            <a:off x="2553744" y="415620"/>
            <a:ext cx="9407348" cy="5463412"/>
            <a:chOff x="2431976" y="341040"/>
            <a:chExt cx="9721080" cy="6480720"/>
          </a:xfrm>
        </p:grpSpPr>
        <p:pic>
          <p:nvPicPr>
            <p:cNvPr id="13" name="Picture 2" descr="Bildergebnis fÃ¼r smartphone bild"/>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rot="5400000">
              <a:off x="4052156" y="-1279140"/>
              <a:ext cx="6480720" cy="9721080"/>
            </a:xfrm>
            <a:prstGeom prst="rect">
              <a:avLst/>
            </a:prstGeom>
            <a:noFill/>
            <a:extLst>
              <a:ext uri="{909E8E84-426E-40DD-AFC4-6F175D3DCCD1}">
                <a14:hiddenFill xmlns:a14="http://schemas.microsoft.com/office/drawing/2010/main">
                  <a:solidFill>
                    <a:srgbClr val="FFFFFF"/>
                  </a:solidFill>
                </a14:hiddenFill>
              </a:ext>
            </a:extLst>
          </p:spPr>
        </p:pic>
        <p:sp>
          <p:nvSpPr>
            <p:cNvPr id="14" name="Abgerundetes Rechteck 13"/>
            <p:cNvSpPr/>
            <p:nvPr userDrawn="1"/>
          </p:nvSpPr>
          <p:spPr>
            <a:xfrm>
              <a:off x="3553556" y="716988"/>
              <a:ext cx="7473260" cy="5744732"/>
            </a:xfrm>
            <a:prstGeom prst="roundRect">
              <a:avLst>
                <a:gd name="adj" fmla="val 204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endParaRPr lang="de-DE" sz="1500" dirty="0" err="1" smtClean="0">
                <a:solidFill>
                  <a:prstClr val="white"/>
                </a:solidFill>
              </a:endParaRPr>
            </a:p>
          </p:txBody>
        </p:sp>
      </p:grpSp>
      <p:grpSp>
        <p:nvGrpSpPr>
          <p:cNvPr id="15" name="Gruppieren 14"/>
          <p:cNvGrpSpPr/>
          <p:nvPr userDrawn="1"/>
        </p:nvGrpSpPr>
        <p:grpSpPr>
          <a:xfrm rot="20720903">
            <a:off x="2808613" y="785291"/>
            <a:ext cx="730836" cy="346812"/>
            <a:chOff x="7345038" y="246367"/>
            <a:chExt cx="2200321" cy="1044142"/>
          </a:xfrm>
        </p:grpSpPr>
        <p:sp>
          <p:nvSpPr>
            <p:cNvPr id="16" name="Textfeld 15"/>
            <p:cNvSpPr txBox="1"/>
            <p:nvPr/>
          </p:nvSpPr>
          <p:spPr>
            <a:xfrm>
              <a:off x="7345038" y="666685"/>
              <a:ext cx="2200321" cy="277925"/>
            </a:xfrm>
            <a:prstGeom prst="rect">
              <a:avLst/>
            </a:prstGeom>
            <a:noFill/>
          </p:spPr>
          <p:txBody>
            <a:bodyPr wrap="none" lIns="54610" tIns="54610" rIns="54610" bIns="54610" rtlCol="0" anchor="ctr">
              <a:prstTxWarp prst="textPlain">
                <a:avLst/>
              </a:prstTxWarp>
              <a:noAutofit/>
            </a:bodyPr>
            <a:lstStyle/>
            <a:p>
              <a:pPr algn="ctr"/>
              <a:r>
                <a:rPr lang="de-DE" sz="1500" cap="all" spc="150" dirty="0" smtClean="0">
                  <a:solidFill>
                    <a:prstClr val="white">
                      <a:lumMod val="75000"/>
                    </a:prstClr>
                  </a:solidFill>
                  <a:latin typeface="Arial Black" panose="020B0A04020102020204" pitchFamily="34" charset="0"/>
                </a:rPr>
                <a:t>Digital </a:t>
              </a:r>
              <a:r>
                <a:rPr lang="de-DE" sz="1500" cap="all" spc="150" dirty="0" err="1" smtClean="0">
                  <a:solidFill>
                    <a:prstClr val="white">
                      <a:lumMod val="75000"/>
                    </a:prstClr>
                  </a:solidFill>
                  <a:latin typeface="Arial Black" panose="020B0A04020102020204" pitchFamily="34" charset="0"/>
                </a:rPr>
                <a:t>for</a:t>
              </a:r>
              <a:r>
                <a:rPr lang="de-DE" sz="1500" cap="all" spc="150" dirty="0" smtClean="0">
                  <a:solidFill>
                    <a:prstClr val="white">
                      <a:lumMod val="75000"/>
                    </a:prstClr>
                  </a:solidFill>
                  <a:latin typeface="Arial Black" panose="020B0A04020102020204" pitchFamily="34" charset="0"/>
                </a:rPr>
                <a:t> Digital</a:t>
              </a:r>
            </a:p>
          </p:txBody>
        </p:sp>
        <p:sp>
          <p:nvSpPr>
            <p:cNvPr id="18" name="Textfeld 17"/>
            <p:cNvSpPr txBox="1"/>
            <p:nvPr/>
          </p:nvSpPr>
          <p:spPr>
            <a:xfrm>
              <a:off x="7934791" y="246367"/>
              <a:ext cx="1044142" cy="1044142"/>
            </a:xfrm>
            <a:prstGeom prst="rect">
              <a:avLst/>
            </a:prstGeom>
            <a:noFill/>
          </p:spPr>
          <p:txBody>
            <a:bodyPr wrap="none" lIns="54610" tIns="54610" rIns="54610" bIns="54610" rtlCol="0" anchor="ctr">
              <a:prstTxWarp prst="textButton">
                <a:avLst>
                  <a:gd name="adj" fmla="val 11794442"/>
                </a:avLst>
              </a:prstTxWarp>
              <a:noAutofit/>
            </a:bodyPr>
            <a:lstStyle/>
            <a:p>
              <a:pPr algn="ctr"/>
              <a:r>
                <a:rPr lang="de-DE" sz="800" b="1" cap="all" spc="130" dirty="0" smtClean="0">
                  <a:solidFill>
                    <a:prstClr val="white">
                      <a:lumMod val="75000"/>
                    </a:prstClr>
                  </a:solidFill>
                </a:rPr>
                <a:t>WE </a:t>
              </a:r>
              <a:r>
                <a:rPr lang="de-DE" sz="800" b="1" cap="all" spc="130" dirty="0" err="1" smtClean="0">
                  <a:solidFill>
                    <a:prstClr val="white">
                      <a:lumMod val="75000"/>
                    </a:prstClr>
                  </a:solidFill>
                </a:rPr>
                <a:t>need</a:t>
              </a:r>
              <a:endParaRPr lang="de-DE" sz="800" b="1" cap="all" spc="130" dirty="0">
                <a:solidFill>
                  <a:prstClr val="white">
                    <a:lumMod val="75000"/>
                  </a:prstClr>
                </a:solidFill>
              </a:endParaRPr>
            </a:p>
            <a:p>
              <a:pPr algn="ctr"/>
              <a:endParaRPr lang="de-DE" sz="1500" b="1" cap="all" spc="130" dirty="0" smtClean="0">
                <a:solidFill>
                  <a:prstClr val="white">
                    <a:lumMod val="75000"/>
                  </a:prstClr>
                </a:solidFill>
              </a:endParaRPr>
            </a:p>
            <a:p>
              <a:pPr algn="ctr"/>
              <a:r>
                <a:rPr lang="de-DE" sz="800" b="1" cap="all" spc="130" dirty="0" err="1" smtClean="0">
                  <a:solidFill>
                    <a:prstClr val="white">
                      <a:lumMod val="75000"/>
                    </a:prstClr>
                  </a:solidFill>
                </a:rPr>
                <a:t>To</a:t>
              </a:r>
              <a:r>
                <a:rPr lang="de-DE" sz="800" b="1" cap="all" spc="130" dirty="0" smtClean="0">
                  <a:solidFill>
                    <a:prstClr val="white">
                      <a:lumMod val="75000"/>
                    </a:prstClr>
                  </a:solidFill>
                </a:rPr>
                <a:t> </a:t>
              </a:r>
              <a:r>
                <a:rPr lang="de-DE" sz="800" b="1" cap="all" spc="130" dirty="0" err="1" smtClean="0">
                  <a:solidFill>
                    <a:prstClr val="white">
                      <a:lumMod val="75000"/>
                    </a:prstClr>
                  </a:solidFill>
                </a:rPr>
                <a:t>Be</a:t>
              </a:r>
              <a:endParaRPr lang="de-DE" sz="800" b="1" cap="all" spc="130" dirty="0" smtClean="0">
                <a:solidFill>
                  <a:prstClr val="white">
                    <a:lumMod val="75000"/>
                  </a:prstClr>
                </a:solidFill>
              </a:endParaRPr>
            </a:p>
          </p:txBody>
        </p:sp>
      </p:grpSp>
    </p:spTree>
    <p:extLst>
      <p:ext uri="{BB962C8B-B14F-4D97-AF65-F5344CB8AC3E}">
        <p14:creationId xmlns:p14="http://schemas.microsoft.com/office/powerpoint/2010/main" val="1499567097"/>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pos="2074">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Nur Titel">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de-DE" smtClean="0"/>
              <a:t>Titelmasterformat durch Klicken bearbeiten</a:t>
            </a:r>
            <a:endParaRPr lang="en-GB"/>
          </a:p>
        </p:txBody>
      </p:sp>
    </p:spTree>
    <p:extLst>
      <p:ext uri="{BB962C8B-B14F-4D97-AF65-F5344CB8AC3E}">
        <p14:creationId xmlns:p14="http://schemas.microsoft.com/office/powerpoint/2010/main" val="1110319455"/>
      </p:ext>
    </p:extLst>
  </p:cSld>
  <p:clrMapOvr>
    <a:masterClrMapping/>
  </p:clrMapOvr>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3_TITLE ONLY">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de-DE" dirty="0" smtClean="0"/>
              <a:t>Titelmasterformat durch Klicken bearbeiten</a:t>
            </a:r>
            <a:endParaRPr lang="en-GB" dirty="0"/>
          </a:p>
        </p:txBody>
      </p:sp>
      <p:sp>
        <p:nvSpPr>
          <p:cNvPr id="4" name="Textplatzhalter 3"/>
          <p:cNvSpPr>
            <a:spLocks noGrp="1"/>
          </p:cNvSpPr>
          <p:nvPr>
            <p:ph type="body" sz="quarter" idx="11" hasCustomPrompt="1"/>
          </p:nvPr>
        </p:nvSpPr>
        <p:spPr>
          <a:xfrm>
            <a:off x="995363" y="120067"/>
            <a:ext cx="10204450" cy="175433"/>
          </a:xfrm>
        </p:spPr>
        <p:txBody>
          <a:bodyPr anchor="ctr" anchorCtr="0">
            <a:spAutoFit/>
          </a:bodyPr>
          <a:lstStyle>
            <a:lvl1pPr>
              <a:defRPr sz="1200" b="0"/>
            </a:lvl1pPr>
            <a:lvl2pPr>
              <a:defRPr sz="1000" b="0">
                <a:solidFill>
                  <a:srgbClr val="00338D"/>
                </a:solidFill>
              </a:defRPr>
            </a:lvl2pPr>
            <a:lvl3pPr>
              <a:defRPr sz="1000" b="0"/>
            </a:lvl3pPr>
            <a:lvl4pPr>
              <a:defRPr sz="1000" b="0"/>
            </a:lvl4pPr>
            <a:lvl5pPr>
              <a:defRPr sz="1000" b="0"/>
            </a:lvl5pPr>
          </a:lstStyle>
          <a:p>
            <a:pPr lvl="1"/>
            <a:r>
              <a:rPr lang="de-DE" dirty="0" smtClean="0"/>
              <a:t>Super Title</a:t>
            </a:r>
            <a:endParaRPr lang="de-DE" dirty="0"/>
          </a:p>
        </p:txBody>
      </p:sp>
    </p:spTree>
    <p:extLst>
      <p:ext uri="{BB962C8B-B14F-4D97-AF65-F5344CB8AC3E}">
        <p14:creationId xmlns:p14="http://schemas.microsoft.com/office/powerpoint/2010/main" val="3079015065"/>
      </p:ext>
    </p:extLst>
  </p:cSld>
  <p:clrMapOvr>
    <a:masterClrMapping/>
  </p:clrMapOvr>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R___Referenz Standard weiß">
    <p:spTree>
      <p:nvGrpSpPr>
        <p:cNvPr id="1" name=""/>
        <p:cNvGrpSpPr/>
        <p:nvPr/>
      </p:nvGrpSpPr>
      <p:grpSpPr>
        <a:xfrm>
          <a:off x="0" y="0"/>
          <a:ext cx="0" cy="0"/>
          <a:chOff x="0" y="0"/>
          <a:chExt cx="0" cy="0"/>
        </a:xfrm>
      </p:grpSpPr>
      <p:graphicFrame>
        <p:nvGraphicFramePr>
          <p:cNvPr id="2" name="Objekt 1" hidden="1"/>
          <p:cNvGraphicFramePr>
            <a:graphicFrameLocks noChangeAspect="1"/>
          </p:cNvGraphicFramePr>
          <p:nvPr userDrawn="1">
            <p:custDataLst>
              <p:tags r:id="rId2"/>
            </p:custDataLst>
            <p:extLst/>
          </p:nvPr>
        </p:nvGraphicFramePr>
        <p:xfrm>
          <a:off x="1955" y="1589"/>
          <a:ext cx="1953" cy="1587"/>
        </p:xfrm>
        <a:graphic>
          <a:graphicData uri="http://schemas.openxmlformats.org/presentationml/2006/ole">
            <mc:AlternateContent xmlns:mc="http://schemas.openxmlformats.org/markup-compatibility/2006">
              <mc:Choice xmlns:v="urn:schemas-microsoft-com:vml" Requires="v">
                <p:oleObj spid="_x0000_s48285" name="think-cell Folie" r:id="rId5" imgW="270" imgH="270" progId="TCLayout.ActiveDocument.1">
                  <p:embed/>
                </p:oleObj>
              </mc:Choice>
              <mc:Fallback>
                <p:oleObj name="think-cell Folie" r:id="rId5" imgW="270" imgH="270" progId="TCLayout.ActiveDocument.1">
                  <p:embed/>
                  <p:pic>
                    <p:nvPicPr>
                      <p:cNvPr id="0" name=""/>
                      <p:cNvPicPr/>
                      <p:nvPr/>
                    </p:nvPicPr>
                    <p:blipFill>
                      <a:blip r:embed="rId6"/>
                      <a:stretch>
                        <a:fillRect/>
                      </a:stretch>
                    </p:blipFill>
                    <p:spPr>
                      <a:xfrm>
                        <a:off x="1955" y="1589"/>
                        <a:ext cx="1953" cy="1587"/>
                      </a:xfrm>
                      <a:prstGeom prst="rect">
                        <a:avLst/>
                      </a:prstGeom>
                    </p:spPr>
                  </p:pic>
                </p:oleObj>
              </mc:Fallback>
            </mc:AlternateContent>
          </a:graphicData>
        </a:graphic>
      </p:graphicFrame>
      <p:sp>
        <p:nvSpPr>
          <p:cNvPr id="6" name="Rechteck 5" hidden="1"/>
          <p:cNvSpPr/>
          <p:nvPr userDrawn="1">
            <p:custDataLst>
              <p:tags r:id="rId3"/>
            </p:custDataLst>
          </p:nvPr>
        </p:nvSpPr>
        <p:spPr>
          <a:xfrm>
            <a:off x="0" y="0"/>
            <a:ext cx="158750" cy="158750"/>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marL="0" lvl="0" indent="0" algn="l" eaLnBrk="1">
              <a:lnSpc>
                <a:spcPct val="70000"/>
              </a:lnSpc>
              <a:spcBef>
                <a:spcPct val="0"/>
              </a:spcBef>
              <a:spcAft>
                <a:spcPct val="0"/>
              </a:spcAft>
            </a:pPr>
            <a:endParaRPr lang="de-DE" sz="5400" b="0" i="0" baseline="0" dirty="0" err="1" smtClean="0">
              <a:solidFill>
                <a:schemeClr val="bg1"/>
              </a:solidFill>
              <a:latin typeface="KPMG Extralight" panose="020B0303030202040204" pitchFamily="34" charset="0"/>
              <a:ea typeface="+mj-ea"/>
              <a:cs typeface="+mj-cs"/>
              <a:sym typeface="KPMG Extralight" panose="020B0303030202040204" pitchFamily="34" charset="0"/>
            </a:endParaRPr>
          </a:p>
        </p:txBody>
      </p:sp>
      <p:sp>
        <p:nvSpPr>
          <p:cNvPr id="9" name="Text Placeholder 8"/>
          <p:cNvSpPr>
            <a:spLocks noGrp="1"/>
          </p:cNvSpPr>
          <p:nvPr>
            <p:ph type="body" sz="quarter" idx="10"/>
          </p:nvPr>
        </p:nvSpPr>
        <p:spPr>
          <a:xfrm>
            <a:off x="1016123" y="1319350"/>
            <a:ext cx="4935415" cy="4557576"/>
          </a:xfrm>
        </p:spPr>
        <p:txBody>
          <a:bodyPr/>
          <a:lstStyle>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de-DE" dirty="0" smtClean="0"/>
              <a:t>Textmasterformat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en-GB" dirty="0"/>
          </a:p>
        </p:txBody>
      </p:sp>
      <p:sp>
        <p:nvSpPr>
          <p:cNvPr id="4" name="Text Placeholder 8"/>
          <p:cNvSpPr>
            <a:spLocks noGrp="1"/>
          </p:cNvSpPr>
          <p:nvPr>
            <p:ph type="body" sz="quarter" idx="11"/>
          </p:nvPr>
        </p:nvSpPr>
        <p:spPr>
          <a:xfrm>
            <a:off x="8912327" y="182023"/>
            <a:ext cx="2287485" cy="153888"/>
          </a:xfrm>
        </p:spPr>
        <p:txBody>
          <a:bodyPr wrap="none" anchor="ctr" anchorCtr="0">
            <a:spAutoFit/>
          </a:bodyPr>
          <a:lstStyle>
            <a:lvl1pPr algn="r">
              <a:lnSpc>
                <a:spcPct val="100000"/>
              </a:lnSpc>
              <a:defRPr cap="all">
                <a:solidFill>
                  <a:srgbClr val="0091DA"/>
                </a:solidFill>
              </a:defRPr>
            </a:lvl1pPr>
            <a:lvl2pPr algn="r">
              <a:defRPr cap="all">
                <a:solidFill>
                  <a:srgbClr val="0091DA"/>
                </a:solidFill>
              </a:defRPr>
            </a:lvl2pPr>
            <a:lvl3pPr algn="r">
              <a:defRPr cap="all">
                <a:solidFill>
                  <a:srgbClr val="0091DA"/>
                </a:solidFill>
              </a:defRPr>
            </a:lvl3pPr>
            <a:lvl4pPr algn="r">
              <a:defRPr cap="all">
                <a:solidFill>
                  <a:srgbClr val="0091DA"/>
                </a:solidFill>
              </a:defRPr>
            </a:lvl4pPr>
            <a:lvl5pPr algn="r">
              <a:defRPr cap="all">
                <a:solidFill>
                  <a:srgbClr val="0091DA"/>
                </a:solidFill>
              </a:defRPr>
            </a:lvl5pPr>
          </a:lstStyle>
          <a:p>
            <a:pPr lvl="0"/>
            <a:r>
              <a:rPr lang="de-DE" dirty="0" smtClean="0"/>
              <a:t>Textmasterformat bearbeiten</a:t>
            </a:r>
          </a:p>
        </p:txBody>
      </p:sp>
      <p:sp>
        <p:nvSpPr>
          <p:cNvPr id="3" name="Title 2"/>
          <p:cNvSpPr>
            <a:spLocks noGrp="1"/>
          </p:cNvSpPr>
          <p:nvPr>
            <p:ph type="title"/>
          </p:nvPr>
        </p:nvSpPr>
        <p:spPr>
          <a:xfrm>
            <a:off x="1016123" y="451575"/>
            <a:ext cx="10183690" cy="513625"/>
          </a:xfrm>
        </p:spPr>
        <p:txBody>
          <a:bodyPr/>
          <a:lstStyle/>
          <a:p>
            <a:r>
              <a:rPr lang="de-DE" dirty="0" smtClean="0"/>
              <a:t>Titelmasterformat durch Klicken bearbeiten</a:t>
            </a:r>
            <a:endParaRPr lang="en-GB" dirty="0"/>
          </a:p>
        </p:txBody>
      </p:sp>
      <p:sp>
        <p:nvSpPr>
          <p:cNvPr id="5" name="Text Placeholder 4"/>
          <p:cNvSpPr>
            <a:spLocks noGrp="1"/>
          </p:cNvSpPr>
          <p:nvPr>
            <p:ph type="body" sz="quarter" idx="12" hasCustomPrompt="1"/>
          </p:nvPr>
        </p:nvSpPr>
        <p:spPr>
          <a:xfrm>
            <a:off x="1016123" y="174367"/>
            <a:ext cx="7200000" cy="169200"/>
          </a:xfrm>
        </p:spPr>
        <p:txBody>
          <a:bodyPr anchor="ctr"/>
          <a:lstStyle>
            <a:lvl1pPr>
              <a:spcAft>
                <a:spcPts val="0"/>
              </a:spcAft>
              <a:defRPr sz="1200" b="0">
                <a:solidFill>
                  <a:srgbClr val="00338D"/>
                </a:solidFill>
              </a:defRPr>
            </a:lvl1pPr>
            <a:lvl2pPr>
              <a:lnSpc>
                <a:spcPct val="100000"/>
              </a:lnSpc>
              <a:defRPr>
                <a:solidFill>
                  <a:srgbClr val="00338D"/>
                </a:solidFill>
              </a:defRPr>
            </a:lvl2pPr>
          </a:lstStyle>
          <a:p>
            <a:pPr lvl="1"/>
            <a:r>
              <a:rPr lang="en-US" dirty="0" smtClean="0"/>
              <a:t>Super title here</a:t>
            </a:r>
          </a:p>
        </p:txBody>
      </p:sp>
    </p:spTree>
    <p:extLst>
      <p:ext uri="{BB962C8B-B14F-4D97-AF65-F5344CB8AC3E}">
        <p14:creationId xmlns:p14="http://schemas.microsoft.com/office/powerpoint/2010/main" val="891009108"/>
      </p:ext>
    </p:extLst>
  </p:cSld>
  <p:clrMapOvr>
    <a:masterClrMapping/>
  </p:clrMapOvr>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3_Nur Titel mit Super 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smtClean="0"/>
              <a:t>Titelmasterformat durch Klicken bearbeiten</a:t>
            </a:r>
            <a:endParaRPr lang="en-US" dirty="0"/>
          </a:p>
        </p:txBody>
      </p:sp>
      <p:sp>
        <p:nvSpPr>
          <p:cNvPr id="3" name="Text Placeholder 4"/>
          <p:cNvSpPr>
            <a:spLocks noGrp="1"/>
          </p:cNvSpPr>
          <p:nvPr>
            <p:ph type="body" sz="quarter" idx="11" hasCustomPrompt="1"/>
          </p:nvPr>
        </p:nvSpPr>
        <p:spPr>
          <a:xfrm>
            <a:off x="1016123" y="203863"/>
            <a:ext cx="10159754" cy="169200"/>
          </a:xfrm>
        </p:spPr>
        <p:txBody>
          <a:bodyPr anchor="b"/>
          <a:lstStyle>
            <a:lvl1pPr>
              <a:spcAft>
                <a:spcPts val="0"/>
              </a:spcAft>
              <a:defRPr sz="1200">
                <a:solidFill>
                  <a:srgbClr val="00338D"/>
                </a:solidFill>
              </a:defRPr>
            </a:lvl1pPr>
          </a:lstStyle>
          <a:p>
            <a:pPr lvl="0"/>
            <a:r>
              <a:rPr lang="en-US" dirty="0" smtClean="0"/>
              <a:t>Super title here</a:t>
            </a:r>
          </a:p>
        </p:txBody>
      </p:sp>
    </p:spTree>
    <p:extLst>
      <p:ext uri="{BB962C8B-B14F-4D97-AF65-F5344CB8AC3E}">
        <p14:creationId xmlns:p14="http://schemas.microsoft.com/office/powerpoint/2010/main" val="136109792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userDrawn="1">
  <p:cSld name="Endast rubrik">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8737600" y="6356351"/>
            <a:ext cx="2844800" cy="365125"/>
          </a:xfrm>
          <a:prstGeom prst="rect">
            <a:avLst/>
          </a:prstGeom>
        </p:spPr>
        <p:txBody>
          <a:bodyPr/>
          <a:lstStyle/>
          <a:p>
            <a:fld id="{A2F0292D-1797-49A5-8D2D-8D50C72EF3CC}" type="datetimeFigureOut">
              <a:rPr lang="en-US" smtClean="0"/>
              <a:t>8/9/2019</a:t>
            </a:fld>
            <a:endParaRPr lang="en-US"/>
          </a:p>
        </p:txBody>
      </p:sp>
      <p:sp>
        <p:nvSpPr>
          <p:cNvPr id="4" name="Footer Placeholder 3"/>
          <p:cNvSpPr>
            <a:spLocks noGrp="1"/>
          </p:cNvSpPr>
          <p:nvPr>
            <p:ph type="ftr" sz="quarter" idx="11"/>
          </p:nvPr>
        </p:nvSpPr>
        <p:spPr>
          <a:xfrm>
            <a:off x="609600" y="6356351"/>
            <a:ext cx="3860800"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11094720" y="365761"/>
            <a:ext cx="812800" cy="365125"/>
          </a:xfrm>
          <a:prstGeom prst="rect">
            <a:avLst/>
          </a:prstGeom>
        </p:spPr>
        <p:txBody>
          <a:bodyPr/>
          <a:lstStyle/>
          <a:p>
            <a:fld id="{D6CC888B-D9F9-4E54-B722-F151A9F45E95}" type="slidenum">
              <a:rPr lang="en-US" smtClean="0"/>
              <a:t>‹#›</a:t>
            </a:fld>
            <a:endParaRPr lang="en-US"/>
          </a:p>
        </p:txBody>
      </p:sp>
      <p:sp>
        <p:nvSpPr>
          <p:cNvPr id="11" name="Platshållare för innehåll 10"/>
          <p:cNvSpPr>
            <a:spLocks noGrp="1"/>
          </p:cNvSpPr>
          <p:nvPr>
            <p:ph sz="quarter" idx="13"/>
          </p:nvPr>
        </p:nvSpPr>
        <p:spPr>
          <a:xfrm>
            <a:off x="988483" y="1772378"/>
            <a:ext cx="9957383" cy="4215070"/>
          </a:xfrm>
        </p:spPr>
        <p:txBody>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endParaRPr lang="en-US"/>
          </a:p>
        </p:txBody>
      </p:sp>
      <p:pic>
        <p:nvPicPr>
          <p:cNvPr id="9" name="Bildobjekt 8"/>
          <p:cNvPicPr>
            <a:picLocks noChangeAspect="1"/>
          </p:cNvPicPr>
          <p:nvPr userDrawn="1"/>
        </p:nvPicPr>
        <p:blipFill rotWithShape="1">
          <a:blip r:embed="rId2"/>
          <a:srcRect r="3875"/>
          <a:stretch/>
        </p:blipFill>
        <p:spPr>
          <a:xfrm>
            <a:off x="8447414" y="228601"/>
            <a:ext cx="2498453" cy="1096525"/>
          </a:xfrm>
          <a:prstGeom prst="rect">
            <a:avLst/>
          </a:prstGeom>
        </p:spPr>
      </p:pic>
      <p:pic>
        <p:nvPicPr>
          <p:cNvPr id="10" name="Bildobjekt 9" descr="KPMG.png"/>
          <p:cNvPicPr>
            <a:picLocks noChangeAspect="1"/>
          </p:cNvPicPr>
          <p:nvPr userDrawn="1"/>
        </p:nvPicPr>
        <p:blipFill>
          <a:blip r:embed="rId3">
            <a:alphaModFix/>
            <a:extLst>
              <a:ext uri="{28A0092B-C50C-407E-A947-70E740481C1C}">
                <a14:useLocalDpi xmlns:a14="http://schemas.microsoft.com/office/drawing/2010/main" val="0"/>
              </a:ext>
            </a:extLst>
          </a:blip>
          <a:stretch>
            <a:fillRect/>
          </a:stretch>
        </p:blipFill>
        <p:spPr>
          <a:xfrm>
            <a:off x="8524477" y="427645"/>
            <a:ext cx="1375305" cy="412591"/>
          </a:xfrm>
          <a:prstGeom prst="rect">
            <a:avLst/>
          </a:prstGeom>
        </p:spPr>
      </p:pic>
      <p:sp>
        <p:nvSpPr>
          <p:cNvPr id="12" name="textruta 11"/>
          <p:cNvSpPr txBox="1"/>
          <p:nvPr userDrawn="1"/>
        </p:nvSpPr>
        <p:spPr>
          <a:xfrm>
            <a:off x="8360574" y="855451"/>
            <a:ext cx="1678911" cy="327807"/>
          </a:xfrm>
          <a:prstGeom prst="rect">
            <a:avLst/>
          </a:prstGeom>
          <a:noFill/>
        </p:spPr>
        <p:txBody>
          <a:bodyPr wrap="none" lIns="54610" tIns="54610" rIns="54610" bIns="54610" rtlCol="0">
            <a:noAutofit/>
          </a:bodyPr>
          <a:lstStyle/>
          <a:p>
            <a:pPr algn="ctr">
              <a:lnSpc>
                <a:spcPct val="40000"/>
              </a:lnSpc>
              <a:spcAft>
                <a:spcPts val="600"/>
              </a:spcAft>
            </a:pPr>
            <a:r>
              <a:rPr lang="en-US" sz="1200" b="1" i="1" spc="-50" dirty="0">
                <a:solidFill>
                  <a:schemeClr val="tx2"/>
                </a:solidFill>
                <a:latin typeface="+mj-lt"/>
              </a:rPr>
              <a:t>INNOVATION</a:t>
            </a:r>
          </a:p>
          <a:p>
            <a:pPr algn="ctr">
              <a:lnSpc>
                <a:spcPct val="40000"/>
              </a:lnSpc>
              <a:spcAft>
                <a:spcPts val="600"/>
              </a:spcAft>
            </a:pPr>
            <a:r>
              <a:rPr lang="en-US" sz="1200" b="1" i="1" spc="-50" dirty="0">
                <a:solidFill>
                  <a:schemeClr val="tx2"/>
                </a:solidFill>
                <a:latin typeface="+mj-lt"/>
              </a:rPr>
              <a:t>ADVISORY</a:t>
            </a:r>
          </a:p>
        </p:txBody>
      </p:sp>
      <p:sp>
        <p:nvSpPr>
          <p:cNvPr id="13" name="Title 1"/>
          <p:cNvSpPr>
            <a:spLocks noGrp="1"/>
          </p:cNvSpPr>
          <p:nvPr>
            <p:ph type="title"/>
          </p:nvPr>
        </p:nvSpPr>
        <p:spPr>
          <a:xfrm>
            <a:off x="1003200" y="432000"/>
            <a:ext cx="7357373" cy="518400"/>
          </a:xfrm>
        </p:spPr>
        <p:txBody>
          <a:bodyPr/>
          <a:lstStyle>
            <a:lvl1pPr>
              <a:defRPr sz="3200"/>
            </a:lvl1pPr>
          </a:lstStyle>
          <a:p>
            <a:r>
              <a:rPr lang="sv-SE" dirty="0"/>
              <a:t>Klicka här för att ändra format</a:t>
            </a:r>
            <a:endParaRPr dirty="0"/>
          </a:p>
        </p:txBody>
      </p:sp>
      <p:sp>
        <p:nvSpPr>
          <p:cNvPr id="14" name="object 3"/>
          <p:cNvSpPr/>
          <p:nvPr userDrawn="1"/>
        </p:nvSpPr>
        <p:spPr>
          <a:xfrm>
            <a:off x="0" y="1"/>
            <a:ext cx="173680" cy="6868855"/>
          </a:xfrm>
          <a:custGeom>
            <a:avLst/>
            <a:gdLst/>
            <a:ahLst/>
            <a:cxnLst/>
            <a:rect l="l" t="t" r="r" b="b"/>
            <a:pathLst>
              <a:path w="1742046" h="7772400">
                <a:moveTo>
                  <a:pt x="0" y="7772400"/>
                </a:moveTo>
                <a:lnTo>
                  <a:pt x="1742046" y="7772400"/>
                </a:lnTo>
                <a:lnTo>
                  <a:pt x="1742046" y="0"/>
                </a:lnTo>
                <a:lnTo>
                  <a:pt x="0" y="0"/>
                </a:lnTo>
                <a:lnTo>
                  <a:pt x="0" y="7772400"/>
                </a:lnTo>
                <a:close/>
              </a:path>
            </a:pathLst>
          </a:custGeom>
          <a:solidFill>
            <a:srgbClr val="00338D"/>
          </a:solidFill>
        </p:spPr>
        <p:txBody>
          <a:bodyPr wrap="square" lIns="0" tIns="0" rIns="0" bIns="0" rtlCol="0">
            <a:noAutofit/>
          </a:bodyPr>
          <a:lstStyle/>
          <a:p>
            <a:endParaRPr sz="1400" dirty="0">
              <a:latin typeface="Arial" panose="020B0604020202020204" pitchFamily="34" charset="0"/>
              <a:sym typeface="Arial" panose="020B0604020202020204" pitchFamily="34" charset="0"/>
            </a:endParaRPr>
          </a:p>
        </p:txBody>
      </p:sp>
    </p:spTree>
    <p:extLst>
      <p:ext uri="{BB962C8B-B14F-4D97-AF65-F5344CB8AC3E}">
        <p14:creationId xmlns:p14="http://schemas.microsoft.com/office/powerpoint/2010/main" val="224506955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4_ONE COLUMN TEXT">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998400" y="1330126"/>
            <a:ext cx="10195200" cy="4546800"/>
          </a:xfrm>
        </p:spPr>
        <p:txBody>
          <a:bodyPr/>
          <a:lstStyle>
            <a:lvl2pPr>
              <a:buClrTx/>
              <a:defRPr>
                <a:solidFill>
                  <a:schemeClr val="tx1"/>
                </a:solidFill>
              </a:defRPr>
            </a:lvl2pPr>
            <a:lvl3pPr>
              <a:buClrTx/>
              <a:defRPr>
                <a:solidFill>
                  <a:schemeClr val="tx1"/>
                </a:solidFill>
              </a:defRPr>
            </a:lvl3pPr>
            <a:lvl4pPr>
              <a:buClrTx/>
              <a:defRPr>
                <a:solidFill>
                  <a:schemeClr val="tx1"/>
                </a:solidFill>
              </a:defRPr>
            </a:lvl4pPr>
            <a:lvl5pPr>
              <a:buClrTx/>
              <a:defRPr>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3" name="Title 2"/>
          <p:cNvSpPr>
            <a:spLocks noGrp="1"/>
          </p:cNvSpPr>
          <p:nvPr>
            <p:ph type="title"/>
          </p:nvPr>
        </p:nvSpPr>
        <p:spPr/>
        <p:txBody>
          <a:bodyPr/>
          <a:lstStyle/>
          <a:p>
            <a:r>
              <a:rPr lang="en-US" smtClean="0"/>
              <a:t>Click to edit Master title style</a:t>
            </a:r>
            <a:endParaRPr lang="en-GB"/>
          </a:p>
        </p:txBody>
      </p:sp>
      <p:sp>
        <p:nvSpPr>
          <p:cNvPr id="4" name="Textplatzhalter 3"/>
          <p:cNvSpPr>
            <a:spLocks noGrp="1"/>
          </p:cNvSpPr>
          <p:nvPr>
            <p:ph type="body" sz="quarter" idx="11" hasCustomPrompt="1"/>
          </p:nvPr>
        </p:nvSpPr>
        <p:spPr>
          <a:xfrm>
            <a:off x="998538" y="150845"/>
            <a:ext cx="10201275" cy="152400"/>
          </a:xfrm>
        </p:spPr>
        <p:txBody>
          <a:bodyPr/>
          <a:lstStyle>
            <a:lvl1pPr>
              <a:defRPr/>
            </a:lvl1pPr>
            <a:lvl2pPr>
              <a:defRPr>
                <a:solidFill>
                  <a:srgbClr val="00338D"/>
                </a:solidFill>
              </a:defRPr>
            </a:lvl2pPr>
          </a:lstStyle>
          <a:p>
            <a:pPr lvl="1"/>
            <a:r>
              <a:rPr lang="de-DE" dirty="0" smtClean="0"/>
              <a:t>Super Title</a:t>
            </a:r>
            <a:endParaRPr lang="de-DE" dirty="0"/>
          </a:p>
        </p:txBody>
      </p:sp>
    </p:spTree>
    <p:extLst>
      <p:ext uri="{BB962C8B-B14F-4D97-AF65-F5344CB8AC3E}">
        <p14:creationId xmlns:p14="http://schemas.microsoft.com/office/powerpoint/2010/main" val="103241718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5_ONE COLUMN TEXT">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998400" y="1330126"/>
            <a:ext cx="10195200" cy="4546800"/>
          </a:xfrm>
        </p:spPr>
        <p:txBody>
          <a:bodyPr/>
          <a:lstStyle>
            <a:lvl2pPr>
              <a:buClrTx/>
              <a:defRPr>
                <a:solidFill>
                  <a:schemeClr val="tx1"/>
                </a:solidFill>
              </a:defRPr>
            </a:lvl2pPr>
            <a:lvl3pPr>
              <a:buClrTx/>
              <a:defRPr>
                <a:solidFill>
                  <a:schemeClr val="tx1"/>
                </a:solidFill>
              </a:defRPr>
            </a:lvl3pPr>
            <a:lvl4pPr>
              <a:buClrTx/>
              <a:defRPr>
                <a:solidFill>
                  <a:schemeClr val="tx1"/>
                </a:solidFill>
              </a:defRPr>
            </a:lvl4pPr>
            <a:lvl5pPr>
              <a:buClrTx/>
              <a:defRPr>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3" name="Title 2"/>
          <p:cNvSpPr>
            <a:spLocks noGrp="1"/>
          </p:cNvSpPr>
          <p:nvPr>
            <p:ph type="title"/>
          </p:nvPr>
        </p:nvSpPr>
        <p:spPr/>
        <p:txBody>
          <a:bodyPr/>
          <a:lstStyle/>
          <a:p>
            <a:r>
              <a:rPr lang="en-US" smtClean="0"/>
              <a:t>Click to edit Master title style</a:t>
            </a:r>
            <a:endParaRPr lang="en-GB"/>
          </a:p>
        </p:txBody>
      </p:sp>
      <p:sp>
        <p:nvSpPr>
          <p:cNvPr id="4" name="Textplatzhalter 3"/>
          <p:cNvSpPr>
            <a:spLocks noGrp="1"/>
          </p:cNvSpPr>
          <p:nvPr>
            <p:ph type="body" sz="quarter" idx="11" hasCustomPrompt="1"/>
          </p:nvPr>
        </p:nvSpPr>
        <p:spPr>
          <a:xfrm>
            <a:off x="998538" y="150845"/>
            <a:ext cx="10201275" cy="152400"/>
          </a:xfrm>
        </p:spPr>
        <p:txBody>
          <a:bodyPr/>
          <a:lstStyle>
            <a:lvl1pPr>
              <a:defRPr/>
            </a:lvl1pPr>
            <a:lvl2pPr>
              <a:defRPr>
                <a:solidFill>
                  <a:srgbClr val="00338D"/>
                </a:solidFill>
              </a:defRPr>
            </a:lvl2pPr>
          </a:lstStyle>
          <a:p>
            <a:pPr lvl="1"/>
            <a:r>
              <a:rPr lang="de-DE" dirty="0" smtClean="0"/>
              <a:t>Super Title</a:t>
            </a:r>
            <a:endParaRPr lang="de-DE" dirty="0"/>
          </a:p>
        </p:txBody>
      </p:sp>
    </p:spTree>
    <p:extLst>
      <p:ext uri="{BB962C8B-B14F-4D97-AF65-F5344CB8AC3E}">
        <p14:creationId xmlns:p14="http://schemas.microsoft.com/office/powerpoint/2010/main" val="288822396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2_TWO COLUMN TEXT">
    <p:spTree>
      <p:nvGrpSpPr>
        <p:cNvPr id="1" name=""/>
        <p:cNvGrpSpPr/>
        <p:nvPr/>
      </p:nvGrpSpPr>
      <p:grpSpPr>
        <a:xfrm>
          <a:off x="0" y="0"/>
          <a:ext cx="0" cy="0"/>
          <a:chOff x="0" y="0"/>
          <a:chExt cx="0" cy="0"/>
        </a:xfrm>
      </p:grpSpPr>
      <p:sp>
        <p:nvSpPr>
          <p:cNvPr id="2" name="Title 1"/>
          <p:cNvSpPr>
            <a:spLocks noGrp="1"/>
          </p:cNvSpPr>
          <p:nvPr>
            <p:ph type="title"/>
          </p:nvPr>
        </p:nvSpPr>
        <p:spPr>
          <a:xfrm>
            <a:off x="1003200" y="432000"/>
            <a:ext cx="10185600" cy="518400"/>
          </a:xfrm>
        </p:spPr>
        <p:txBody>
          <a:bodyPr/>
          <a:lstStyle/>
          <a:p>
            <a:r>
              <a:rPr lang="en-US" dirty="0" smtClean="0"/>
              <a:t>Click to edit Master title style</a:t>
            </a:r>
            <a:endParaRPr lang="en-US" dirty="0"/>
          </a:p>
        </p:txBody>
      </p:sp>
      <p:sp>
        <p:nvSpPr>
          <p:cNvPr id="9" name="Text Placeholder 8"/>
          <p:cNvSpPr>
            <a:spLocks noGrp="1"/>
          </p:cNvSpPr>
          <p:nvPr>
            <p:ph type="body" sz="quarter" idx="10"/>
          </p:nvPr>
        </p:nvSpPr>
        <p:spPr>
          <a:xfrm>
            <a:off x="1003200" y="1330126"/>
            <a:ext cx="4968000" cy="454680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4" name="Text Placeholder 8"/>
          <p:cNvSpPr>
            <a:spLocks noGrp="1"/>
          </p:cNvSpPr>
          <p:nvPr>
            <p:ph type="body" sz="quarter" idx="11"/>
          </p:nvPr>
        </p:nvSpPr>
        <p:spPr>
          <a:xfrm>
            <a:off x="6220800" y="1330126"/>
            <a:ext cx="4968000" cy="454680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5" name="Textplatzhalter 3"/>
          <p:cNvSpPr>
            <a:spLocks noGrp="1"/>
          </p:cNvSpPr>
          <p:nvPr>
            <p:ph type="body" sz="quarter" idx="12" hasCustomPrompt="1"/>
          </p:nvPr>
        </p:nvSpPr>
        <p:spPr>
          <a:xfrm>
            <a:off x="998538" y="150845"/>
            <a:ext cx="10201275" cy="152400"/>
          </a:xfrm>
        </p:spPr>
        <p:txBody>
          <a:bodyPr/>
          <a:lstStyle>
            <a:lvl1pPr>
              <a:defRPr/>
            </a:lvl1pPr>
            <a:lvl2pPr>
              <a:defRPr>
                <a:solidFill>
                  <a:srgbClr val="00338D"/>
                </a:solidFill>
              </a:defRPr>
            </a:lvl2pPr>
          </a:lstStyle>
          <a:p>
            <a:pPr lvl="1"/>
            <a:r>
              <a:rPr lang="de-DE" dirty="0" smtClean="0"/>
              <a:t>Super Title</a:t>
            </a:r>
            <a:endParaRPr lang="de-DE" dirty="0"/>
          </a:p>
        </p:txBody>
      </p:sp>
    </p:spTree>
    <p:extLst>
      <p:ext uri="{BB962C8B-B14F-4D97-AF65-F5344CB8AC3E}">
        <p14:creationId xmlns:p14="http://schemas.microsoft.com/office/powerpoint/2010/main" val="37639927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8_TITLE SLIDE 2 - Right dark vertical image">
    <p:bg>
      <p:bgPr>
        <a:solidFill>
          <a:srgbClr val="DDDDDD"/>
        </a:solidFill>
        <a:effectLst/>
      </p:bgPr>
    </p:bg>
    <p:spTree>
      <p:nvGrpSpPr>
        <p:cNvPr id="1" name=""/>
        <p:cNvGrpSpPr/>
        <p:nvPr/>
      </p:nvGrpSpPr>
      <p:grpSpPr>
        <a:xfrm>
          <a:off x="0" y="0"/>
          <a:ext cx="0" cy="0"/>
          <a:chOff x="0" y="0"/>
          <a:chExt cx="0" cy="0"/>
        </a:xfrm>
      </p:grpSpPr>
      <p:pic>
        <p:nvPicPr>
          <p:cNvPr id="7" name="Grafik 6"/>
          <p:cNvPicPr>
            <a:picLocks noChangeAspect="1"/>
          </p:cNvPicPr>
          <p:nvPr userDrawn="1"/>
        </p:nvPicPr>
        <p:blipFill rotWithShape="1">
          <a:blip r:embed="rId2" cstate="print">
            <a:extLst>
              <a:ext uri="{28A0092B-C50C-407E-A947-70E740481C1C}">
                <a14:useLocalDpi xmlns:a14="http://schemas.microsoft.com/office/drawing/2010/main" val="0"/>
              </a:ext>
            </a:extLst>
          </a:blip>
          <a:srcRect t="10751" b="3584"/>
          <a:stretch/>
        </p:blipFill>
        <p:spPr>
          <a:xfrm>
            <a:off x="141182" y="0"/>
            <a:ext cx="12056268" cy="6858000"/>
          </a:xfrm>
          <a:prstGeom prst="rect">
            <a:avLst/>
          </a:prstGeom>
        </p:spPr>
      </p:pic>
      <p:sp>
        <p:nvSpPr>
          <p:cNvPr id="12" name="object 3"/>
          <p:cNvSpPr/>
          <p:nvPr userDrawn="1"/>
        </p:nvSpPr>
        <p:spPr>
          <a:xfrm>
            <a:off x="0" y="0"/>
            <a:ext cx="12210646" cy="6858000"/>
          </a:xfrm>
          <a:custGeom>
            <a:avLst/>
            <a:gdLst/>
            <a:ahLst/>
            <a:cxnLst/>
            <a:rect l="l" t="t" r="r" b="b"/>
            <a:pathLst>
              <a:path w="1742046" h="7772400">
                <a:moveTo>
                  <a:pt x="0" y="7772400"/>
                </a:moveTo>
                <a:lnTo>
                  <a:pt x="1742046" y="7772400"/>
                </a:lnTo>
                <a:lnTo>
                  <a:pt x="1742046" y="0"/>
                </a:lnTo>
                <a:lnTo>
                  <a:pt x="0" y="0"/>
                </a:lnTo>
                <a:lnTo>
                  <a:pt x="0" y="7772400"/>
                </a:lnTo>
                <a:close/>
              </a:path>
            </a:pathLst>
          </a:custGeom>
          <a:solidFill>
            <a:srgbClr val="000000">
              <a:alpha val="50196"/>
            </a:srgbClr>
          </a:solidFill>
        </p:spPr>
        <p:txBody>
          <a:bodyPr wrap="square" lIns="0" tIns="0" rIns="0" bIns="0" rtlCol="0">
            <a:noAutofit/>
          </a:bodyPr>
          <a:lstStyle/>
          <a:p>
            <a:endParaRPr dirty="0">
              <a:solidFill>
                <a:srgbClr val="000000"/>
              </a:solidFill>
            </a:endParaRPr>
          </a:p>
        </p:txBody>
      </p:sp>
      <p:sp>
        <p:nvSpPr>
          <p:cNvPr id="8" name="Title 1"/>
          <p:cNvSpPr>
            <a:spLocks noGrp="1"/>
          </p:cNvSpPr>
          <p:nvPr>
            <p:ph type="ctrTitle" hasCustomPrompt="1"/>
          </p:nvPr>
        </p:nvSpPr>
        <p:spPr>
          <a:xfrm>
            <a:off x="995362" y="1572460"/>
            <a:ext cx="10141197" cy="3510000"/>
          </a:xfrm>
        </p:spPr>
        <p:txBody>
          <a:bodyPr anchor="b" anchorCtr="0"/>
          <a:lstStyle>
            <a:lvl1pPr algn="l">
              <a:defRPr sz="9000" baseline="0">
                <a:solidFill>
                  <a:schemeClr val="bg1"/>
                </a:solidFill>
              </a:defRPr>
            </a:lvl1pPr>
          </a:lstStyle>
          <a:p>
            <a:r>
              <a:rPr lang="en-GB" dirty="0"/>
              <a:t>Title slide 2</a:t>
            </a:r>
            <a:br>
              <a:rPr lang="en-GB" dirty="0"/>
            </a:br>
            <a:r>
              <a:rPr lang="en-GB" dirty="0"/>
              <a:t>right dark vertical image</a:t>
            </a:r>
            <a:endParaRPr lang="en-US" dirty="0"/>
          </a:p>
        </p:txBody>
      </p:sp>
      <p:sp>
        <p:nvSpPr>
          <p:cNvPr id="6" name="Text Placeholder 3"/>
          <p:cNvSpPr>
            <a:spLocks noGrp="1"/>
          </p:cNvSpPr>
          <p:nvPr>
            <p:ph type="body" sz="quarter" idx="11"/>
          </p:nvPr>
        </p:nvSpPr>
        <p:spPr>
          <a:xfrm>
            <a:off x="995363" y="5537713"/>
            <a:ext cx="10204450" cy="326612"/>
          </a:xfrm>
        </p:spPr>
        <p:txBody>
          <a:bodyPr/>
          <a:lstStyle>
            <a:lvl1pPr>
              <a:defRPr sz="2000" b="1">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dirty="0"/>
              <a:t>Click to edit Master text styles</a:t>
            </a:r>
          </a:p>
        </p:txBody>
      </p:sp>
      <p:sp>
        <p:nvSpPr>
          <p:cNvPr id="10" name="Rectangle 9"/>
          <p:cNvSpPr/>
          <p:nvPr userDrawn="1"/>
        </p:nvSpPr>
        <p:spPr>
          <a:xfrm>
            <a:off x="0" y="0"/>
            <a:ext cx="168166" cy="6858000"/>
          </a:xfrm>
          <a:prstGeom prst="rect">
            <a:avLst/>
          </a:prstGeom>
          <a:solidFill>
            <a:srgbClr val="BC204B"/>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endParaRPr lang="en-SG" sz="1500" dirty="0" err="1">
              <a:solidFill>
                <a:prstClr val="white"/>
              </a:solidFill>
            </a:endParaRPr>
          </a:p>
        </p:txBody>
      </p:sp>
    </p:spTree>
    <p:extLst>
      <p:ext uri="{BB962C8B-B14F-4D97-AF65-F5344CB8AC3E}">
        <p14:creationId xmlns:p14="http://schemas.microsoft.com/office/powerpoint/2010/main" val="12980178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3_TWO COLUMN TEXT">
    <p:spTree>
      <p:nvGrpSpPr>
        <p:cNvPr id="1" name=""/>
        <p:cNvGrpSpPr/>
        <p:nvPr/>
      </p:nvGrpSpPr>
      <p:grpSpPr>
        <a:xfrm>
          <a:off x="0" y="0"/>
          <a:ext cx="0" cy="0"/>
          <a:chOff x="0" y="0"/>
          <a:chExt cx="0" cy="0"/>
        </a:xfrm>
      </p:grpSpPr>
      <p:sp>
        <p:nvSpPr>
          <p:cNvPr id="2" name="Title 1"/>
          <p:cNvSpPr>
            <a:spLocks noGrp="1"/>
          </p:cNvSpPr>
          <p:nvPr>
            <p:ph type="title"/>
          </p:nvPr>
        </p:nvSpPr>
        <p:spPr>
          <a:xfrm>
            <a:off x="1003200" y="432000"/>
            <a:ext cx="10185600" cy="518400"/>
          </a:xfrm>
        </p:spPr>
        <p:txBody>
          <a:bodyPr/>
          <a:lstStyle/>
          <a:p>
            <a:r>
              <a:rPr lang="en-US" dirty="0" smtClean="0"/>
              <a:t>Click to edit Master title style</a:t>
            </a:r>
            <a:endParaRPr lang="en-US" dirty="0"/>
          </a:p>
        </p:txBody>
      </p:sp>
      <p:sp>
        <p:nvSpPr>
          <p:cNvPr id="9" name="Text Placeholder 8"/>
          <p:cNvSpPr>
            <a:spLocks noGrp="1"/>
          </p:cNvSpPr>
          <p:nvPr>
            <p:ph type="body" sz="quarter" idx="10"/>
          </p:nvPr>
        </p:nvSpPr>
        <p:spPr>
          <a:xfrm>
            <a:off x="1003200" y="1330126"/>
            <a:ext cx="4968000" cy="454680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4" name="Text Placeholder 8"/>
          <p:cNvSpPr>
            <a:spLocks noGrp="1"/>
          </p:cNvSpPr>
          <p:nvPr>
            <p:ph type="body" sz="quarter" idx="11"/>
          </p:nvPr>
        </p:nvSpPr>
        <p:spPr>
          <a:xfrm>
            <a:off x="6220800" y="1330126"/>
            <a:ext cx="4968000" cy="454680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5" name="Textplatzhalter 3"/>
          <p:cNvSpPr>
            <a:spLocks noGrp="1"/>
          </p:cNvSpPr>
          <p:nvPr>
            <p:ph type="body" sz="quarter" idx="12" hasCustomPrompt="1"/>
          </p:nvPr>
        </p:nvSpPr>
        <p:spPr>
          <a:xfrm>
            <a:off x="998538" y="150845"/>
            <a:ext cx="10201275" cy="152400"/>
          </a:xfrm>
        </p:spPr>
        <p:txBody>
          <a:bodyPr/>
          <a:lstStyle>
            <a:lvl1pPr>
              <a:defRPr/>
            </a:lvl1pPr>
            <a:lvl2pPr>
              <a:defRPr>
                <a:solidFill>
                  <a:srgbClr val="00338D"/>
                </a:solidFill>
              </a:defRPr>
            </a:lvl2pPr>
          </a:lstStyle>
          <a:p>
            <a:pPr lvl="1"/>
            <a:r>
              <a:rPr lang="de-DE" dirty="0" smtClean="0"/>
              <a:t>Super Title</a:t>
            </a:r>
            <a:endParaRPr lang="de-DE" dirty="0"/>
          </a:p>
        </p:txBody>
      </p:sp>
    </p:spTree>
    <p:extLst>
      <p:ext uri="{BB962C8B-B14F-4D97-AF65-F5344CB8AC3E}">
        <p14:creationId xmlns:p14="http://schemas.microsoft.com/office/powerpoint/2010/main" val="232765401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TITLE SLIDE - Right vertical dark image">
    <p:bg>
      <p:bgPr>
        <a:solidFill>
          <a:srgbClr val="0091DA"/>
        </a:solidFill>
        <a:effectLst/>
      </p:bgPr>
    </p:bg>
    <p:spTree>
      <p:nvGrpSpPr>
        <p:cNvPr id="1" name=""/>
        <p:cNvGrpSpPr/>
        <p:nvPr/>
      </p:nvGrpSpPr>
      <p:grpSpPr>
        <a:xfrm>
          <a:off x="0" y="0"/>
          <a:ext cx="0" cy="0"/>
          <a:chOff x="0" y="0"/>
          <a:chExt cx="0" cy="0"/>
        </a:xfrm>
      </p:grpSpPr>
      <p:sp>
        <p:nvSpPr>
          <p:cNvPr id="5" name="object 2"/>
          <p:cNvSpPr/>
          <p:nvPr userDrawn="1"/>
        </p:nvSpPr>
        <p:spPr>
          <a:xfrm>
            <a:off x="0" y="0"/>
            <a:ext cx="12192000" cy="6858000"/>
          </a:xfrm>
          <a:prstGeom prst="rect">
            <a:avLst/>
          </a:prstGeom>
          <a:blipFill>
            <a:blip r:embed="rId2" cstate="print"/>
            <a:stretch>
              <a:fillRect/>
            </a:stretch>
          </a:blipFill>
        </p:spPr>
        <p:txBody>
          <a:bodyPr wrap="square" lIns="0" tIns="0" rIns="0" bIns="0" rtlCol="0"/>
          <a:lstStyle/>
          <a:p>
            <a:endParaRPr>
              <a:solidFill>
                <a:srgbClr val="000000"/>
              </a:solidFill>
            </a:endParaRPr>
          </a:p>
        </p:txBody>
      </p:sp>
      <p:sp>
        <p:nvSpPr>
          <p:cNvPr id="2" name="Title 1"/>
          <p:cNvSpPr>
            <a:spLocks noGrp="1"/>
          </p:cNvSpPr>
          <p:nvPr>
            <p:ph type="ctrTitle" hasCustomPrompt="1"/>
          </p:nvPr>
        </p:nvSpPr>
        <p:spPr>
          <a:xfrm>
            <a:off x="969600" y="1339200"/>
            <a:ext cx="8256000" cy="3510000"/>
          </a:xfrm>
        </p:spPr>
        <p:txBody>
          <a:bodyPr anchor="t" anchorCtr="0"/>
          <a:lstStyle>
            <a:lvl1pPr algn="l">
              <a:defRPr sz="11000" baseline="0">
                <a:solidFill>
                  <a:schemeClr val="bg1"/>
                </a:solidFill>
              </a:defRPr>
            </a:lvl1pPr>
          </a:lstStyle>
          <a:p>
            <a:r>
              <a:rPr lang="en-GB" dirty="0" smtClean="0"/>
              <a:t>Title slide – </a:t>
            </a:r>
            <a:br>
              <a:rPr lang="en-GB" dirty="0" smtClean="0"/>
            </a:br>
            <a:r>
              <a:rPr lang="en-GB" dirty="0" smtClean="0"/>
              <a:t>dark vertical image – </a:t>
            </a:r>
            <a:r>
              <a:rPr lang="en-GB" dirty="0" err="1" smtClean="0"/>
              <a:t>rhs</a:t>
            </a:r>
            <a:r>
              <a:rPr lang="en-GB" dirty="0" smtClean="0"/>
              <a:t> </a:t>
            </a:r>
            <a:endParaRPr lang="en-US" dirty="0"/>
          </a:p>
        </p:txBody>
      </p:sp>
      <p:sp>
        <p:nvSpPr>
          <p:cNvPr id="6" name="Text Placeholder 3"/>
          <p:cNvSpPr>
            <a:spLocks noGrp="1"/>
          </p:cNvSpPr>
          <p:nvPr>
            <p:ph type="body" sz="quarter" idx="11"/>
          </p:nvPr>
        </p:nvSpPr>
        <p:spPr>
          <a:xfrm>
            <a:off x="969600" y="5036400"/>
            <a:ext cx="8217600" cy="216000"/>
          </a:xfrm>
        </p:spPr>
        <p:txBody>
          <a:bodyPr/>
          <a:lstStyle>
            <a:lvl1pPr>
              <a:defRPr sz="110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smtClean="0"/>
              <a:t>Click to edit Master text styles</a:t>
            </a:r>
          </a:p>
        </p:txBody>
      </p:sp>
      <p:sp>
        <p:nvSpPr>
          <p:cNvPr id="7" name="Freeform 19"/>
          <p:cNvSpPr>
            <a:spLocks noChangeAspect="1" noEditPoints="1"/>
          </p:cNvSpPr>
          <p:nvPr userDrawn="1"/>
        </p:nvSpPr>
        <p:spPr bwMode="auto">
          <a:xfrm>
            <a:off x="969600" y="525546"/>
            <a:ext cx="1079150" cy="439654"/>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solidFill>
                <a:srgbClr val="000000"/>
              </a:solidFill>
            </a:endParaRPr>
          </a:p>
        </p:txBody>
      </p:sp>
      <p:pic>
        <p:nvPicPr>
          <p:cNvPr id="8" name="Picture 2" descr="Bildergebnis fÃ¼r interflex"/>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8952309" y="491301"/>
            <a:ext cx="2113798" cy="6190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2292327"/>
      </p:ext>
    </p:extLst>
  </p:cSld>
  <p:clrMapOvr>
    <a:masterClrMapping/>
  </p:clrMapOvr>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TITLE SLIDE - Left vertical dark image">
    <p:bg>
      <p:bgPr>
        <a:solidFill>
          <a:srgbClr val="0091DA"/>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554900" y="1339200"/>
            <a:ext cx="6644384" cy="3510000"/>
          </a:xfrm>
        </p:spPr>
        <p:txBody>
          <a:bodyPr anchor="t" anchorCtr="0"/>
          <a:lstStyle>
            <a:lvl1pPr algn="l">
              <a:defRPr sz="11000">
                <a:solidFill>
                  <a:schemeClr val="bg1"/>
                </a:solidFill>
              </a:defRPr>
            </a:lvl1pPr>
          </a:lstStyle>
          <a:p>
            <a:r>
              <a:rPr lang="en-GB" dirty="0" smtClean="0"/>
              <a:t>Title slide – dark vertical image – lhs </a:t>
            </a:r>
            <a:endParaRPr lang="en-US" dirty="0"/>
          </a:p>
        </p:txBody>
      </p:sp>
      <p:sp>
        <p:nvSpPr>
          <p:cNvPr id="6" name="Text Placeholder 3"/>
          <p:cNvSpPr>
            <a:spLocks noGrp="1"/>
          </p:cNvSpPr>
          <p:nvPr>
            <p:ph type="body" sz="quarter" idx="11"/>
          </p:nvPr>
        </p:nvSpPr>
        <p:spPr>
          <a:xfrm>
            <a:off x="4554900" y="5036400"/>
            <a:ext cx="6043200" cy="216000"/>
          </a:xfrm>
        </p:spPr>
        <p:txBody>
          <a:bodyPr/>
          <a:lstStyle>
            <a:lvl1pPr>
              <a:defRPr sz="110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smtClean="0"/>
              <a:t>Click to edit Master text styles</a:t>
            </a:r>
          </a:p>
        </p:txBody>
      </p:sp>
      <p:sp>
        <p:nvSpPr>
          <p:cNvPr id="5" name="Freeform 19"/>
          <p:cNvSpPr>
            <a:spLocks noChangeAspect="1" noEditPoints="1"/>
          </p:cNvSpPr>
          <p:nvPr userDrawn="1"/>
        </p:nvSpPr>
        <p:spPr bwMode="auto">
          <a:xfrm>
            <a:off x="4554900" y="525546"/>
            <a:ext cx="1079150" cy="439654"/>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solidFill>
                <a:srgbClr val="000000"/>
              </a:solidFill>
            </a:endParaRPr>
          </a:p>
        </p:txBody>
      </p:sp>
    </p:spTree>
    <p:extLst>
      <p:ext uri="{BB962C8B-B14F-4D97-AF65-F5344CB8AC3E}">
        <p14:creationId xmlns:p14="http://schemas.microsoft.com/office/powerpoint/2010/main" val="179355749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1_TITLE SLIDE - Left vertical dark image">
    <p:bg>
      <p:bgPr>
        <a:solidFill>
          <a:srgbClr val="0091DA"/>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554900" y="1339200"/>
            <a:ext cx="6644384" cy="3510000"/>
          </a:xfrm>
        </p:spPr>
        <p:txBody>
          <a:bodyPr anchor="t" anchorCtr="0"/>
          <a:lstStyle>
            <a:lvl1pPr algn="l">
              <a:defRPr sz="11000">
                <a:solidFill>
                  <a:schemeClr val="bg1"/>
                </a:solidFill>
              </a:defRPr>
            </a:lvl1pPr>
          </a:lstStyle>
          <a:p>
            <a:r>
              <a:rPr lang="en-GB" dirty="0" smtClean="0"/>
              <a:t>Title slide – dark vertical image – lhs </a:t>
            </a:r>
            <a:endParaRPr lang="en-US" dirty="0"/>
          </a:p>
        </p:txBody>
      </p:sp>
      <p:sp>
        <p:nvSpPr>
          <p:cNvPr id="6" name="Text Placeholder 3"/>
          <p:cNvSpPr>
            <a:spLocks noGrp="1"/>
          </p:cNvSpPr>
          <p:nvPr>
            <p:ph type="body" sz="quarter" idx="11"/>
          </p:nvPr>
        </p:nvSpPr>
        <p:spPr>
          <a:xfrm>
            <a:off x="4554900" y="5036400"/>
            <a:ext cx="6043200" cy="216000"/>
          </a:xfrm>
        </p:spPr>
        <p:txBody>
          <a:bodyPr/>
          <a:lstStyle>
            <a:lvl1pPr>
              <a:defRPr sz="110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smtClean="0"/>
              <a:t>Click to edit Master text styles</a:t>
            </a:r>
          </a:p>
        </p:txBody>
      </p:sp>
      <p:sp>
        <p:nvSpPr>
          <p:cNvPr id="5" name="Freeform 19"/>
          <p:cNvSpPr>
            <a:spLocks noChangeAspect="1" noEditPoints="1"/>
          </p:cNvSpPr>
          <p:nvPr userDrawn="1"/>
        </p:nvSpPr>
        <p:spPr bwMode="auto">
          <a:xfrm>
            <a:off x="4554900" y="525546"/>
            <a:ext cx="1079150" cy="439654"/>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solidFill>
                <a:srgbClr val="000000"/>
              </a:solidFill>
            </a:endParaRPr>
          </a:p>
        </p:txBody>
      </p:sp>
    </p:spTree>
    <p:extLst>
      <p:ext uri="{BB962C8B-B14F-4D97-AF65-F5344CB8AC3E}">
        <p14:creationId xmlns:p14="http://schemas.microsoft.com/office/powerpoint/2010/main" val="267073063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TITLE SLIDE - Right vertical light image">
    <p:bg>
      <p:bgPr>
        <a:solidFill>
          <a:srgbClr val="0091DA"/>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69600" y="1339200"/>
            <a:ext cx="8256000" cy="3510000"/>
          </a:xfrm>
        </p:spPr>
        <p:txBody>
          <a:bodyPr anchor="t" anchorCtr="0"/>
          <a:lstStyle>
            <a:lvl1pPr algn="l">
              <a:defRPr sz="11000" baseline="0">
                <a:solidFill>
                  <a:srgbClr val="00338D"/>
                </a:solidFill>
              </a:defRPr>
            </a:lvl1pPr>
          </a:lstStyle>
          <a:p>
            <a:r>
              <a:rPr lang="en-GB" dirty="0" smtClean="0"/>
              <a:t>Title slide – </a:t>
            </a:r>
            <a:br>
              <a:rPr lang="en-GB" dirty="0" smtClean="0"/>
            </a:br>
            <a:r>
              <a:rPr lang="en-GB" dirty="0" smtClean="0"/>
              <a:t>light vertical image – </a:t>
            </a:r>
            <a:r>
              <a:rPr lang="en-GB" dirty="0" err="1" smtClean="0"/>
              <a:t>rhs</a:t>
            </a:r>
            <a:r>
              <a:rPr lang="en-GB" dirty="0" smtClean="0"/>
              <a:t> </a:t>
            </a:r>
            <a:endParaRPr lang="en-US" dirty="0"/>
          </a:p>
        </p:txBody>
      </p:sp>
      <p:sp>
        <p:nvSpPr>
          <p:cNvPr id="6" name="Text Placeholder 3"/>
          <p:cNvSpPr>
            <a:spLocks noGrp="1"/>
          </p:cNvSpPr>
          <p:nvPr>
            <p:ph type="body" sz="quarter" idx="11"/>
          </p:nvPr>
        </p:nvSpPr>
        <p:spPr>
          <a:xfrm>
            <a:off x="969600" y="5036400"/>
            <a:ext cx="8217600" cy="216000"/>
          </a:xfrm>
        </p:spPr>
        <p:txBody>
          <a:bodyPr/>
          <a:lstStyle>
            <a:lvl1pPr>
              <a:defRPr sz="1100">
                <a:solidFill>
                  <a:srgbClr val="00338D"/>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smtClean="0"/>
              <a:t>Click to edit Master text styles</a:t>
            </a:r>
          </a:p>
        </p:txBody>
      </p:sp>
      <p:sp>
        <p:nvSpPr>
          <p:cNvPr id="7" name="Freeform 19"/>
          <p:cNvSpPr>
            <a:spLocks noChangeAspect="1" noEditPoints="1"/>
          </p:cNvSpPr>
          <p:nvPr userDrawn="1"/>
        </p:nvSpPr>
        <p:spPr bwMode="auto">
          <a:xfrm>
            <a:off x="969600" y="525546"/>
            <a:ext cx="1079150" cy="439654"/>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rgbClr val="00338D"/>
          </a:solidFill>
          <a:ln>
            <a:noFill/>
          </a:ln>
        </p:spPr>
        <p:txBody>
          <a:bodyPr vert="horz" wrap="square" lIns="91440" tIns="45720" rIns="91440" bIns="45720" numCol="1" anchor="t" anchorCtr="0" compatLnSpc="1">
            <a:prstTxWarp prst="textNoShape">
              <a:avLst/>
            </a:prstTxWarp>
          </a:bodyPr>
          <a:lstStyle/>
          <a:p>
            <a:endParaRPr lang="en-GB" dirty="0">
              <a:solidFill>
                <a:srgbClr val="000000"/>
              </a:solidFill>
            </a:endParaRPr>
          </a:p>
        </p:txBody>
      </p:sp>
    </p:spTree>
    <p:extLst>
      <p:ext uri="{BB962C8B-B14F-4D97-AF65-F5344CB8AC3E}">
        <p14:creationId xmlns:p14="http://schemas.microsoft.com/office/powerpoint/2010/main" val="2162537851"/>
      </p:ext>
    </p:extLst>
  </p:cSld>
  <p:clrMapOvr>
    <a:masterClrMapping/>
  </p:clrMapOvr>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TITLE SLIDE - Left vertical light image">
    <p:bg>
      <p:bgPr>
        <a:solidFill>
          <a:srgbClr val="0091DA"/>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554900" y="1339200"/>
            <a:ext cx="6644384" cy="3510000"/>
          </a:xfrm>
        </p:spPr>
        <p:txBody>
          <a:bodyPr anchor="t" anchorCtr="0"/>
          <a:lstStyle>
            <a:lvl1pPr algn="l">
              <a:defRPr sz="11000">
                <a:solidFill>
                  <a:srgbClr val="00338D"/>
                </a:solidFill>
              </a:defRPr>
            </a:lvl1pPr>
          </a:lstStyle>
          <a:p>
            <a:r>
              <a:rPr lang="en-GB" dirty="0" smtClean="0"/>
              <a:t>Title slide – light vertical image – lhs </a:t>
            </a:r>
            <a:endParaRPr lang="en-US" dirty="0"/>
          </a:p>
        </p:txBody>
      </p:sp>
      <p:sp>
        <p:nvSpPr>
          <p:cNvPr id="6" name="Text Placeholder 3"/>
          <p:cNvSpPr>
            <a:spLocks noGrp="1"/>
          </p:cNvSpPr>
          <p:nvPr>
            <p:ph type="body" sz="quarter" idx="11"/>
          </p:nvPr>
        </p:nvSpPr>
        <p:spPr>
          <a:xfrm>
            <a:off x="4554900" y="5036400"/>
            <a:ext cx="6043200" cy="216000"/>
          </a:xfrm>
        </p:spPr>
        <p:txBody>
          <a:bodyPr/>
          <a:lstStyle>
            <a:lvl1pPr>
              <a:defRPr sz="1100">
                <a:solidFill>
                  <a:srgbClr val="00338D"/>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smtClean="0"/>
              <a:t>Click to edit Master text styles</a:t>
            </a:r>
          </a:p>
        </p:txBody>
      </p:sp>
      <p:sp>
        <p:nvSpPr>
          <p:cNvPr id="5" name="Freeform 19"/>
          <p:cNvSpPr>
            <a:spLocks noChangeAspect="1" noEditPoints="1"/>
          </p:cNvSpPr>
          <p:nvPr userDrawn="1"/>
        </p:nvSpPr>
        <p:spPr bwMode="auto">
          <a:xfrm>
            <a:off x="4554900" y="525546"/>
            <a:ext cx="1079150" cy="439654"/>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rgbClr val="00338D"/>
          </a:solidFill>
          <a:ln>
            <a:noFill/>
          </a:ln>
        </p:spPr>
        <p:txBody>
          <a:bodyPr vert="horz" wrap="square" lIns="91440" tIns="45720" rIns="91440" bIns="45720" numCol="1" anchor="t" anchorCtr="0" compatLnSpc="1">
            <a:prstTxWarp prst="textNoShape">
              <a:avLst/>
            </a:prstTxWarp>
          </a:bodyPr>
          <a:lstStyle/>
          <a:p>
            <a:endParaRPr lang="en-GB" dirty="0">
              <a:solidFill>
                <a:srgbClr val="000000"/>
              </a:solidFill>
            </a:endParaRPr>
          </a:p>
        </p:txBody>
      </p:sp>
    </p:spTree>
    <p:extLst>
      <p:ext uri="{BB962C8B-B14F-4D97-AF65-F5344CB8AC3E}">
        <p14:creationId xmlns:p14="http://schemas.microsoft.com/office/powerpoint/2010/main" val="2504503962"/>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TITLE SLIDE - Singular light image">
    <p:bg>
      <p:bgPr>
        <a:solidFill>
          <a:srgbClr val="0091DA"/>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709863" y="1346400"/>
            <a:ext cx="8256000" cy="3510000"/>
          </a:xfrm>
        </p:spPr>
        <p:txBody>
          <a:bodyPr anchor="t" anchorCtr="0"/>
          <a:lstStyle>
            <a:lvl1pPr algn="l">
              <a:defRPr sz="11000">
                <a:solidFill>
                  <a:srgbClr val="00338D"/>
                </a:solidFill>
              </a:defRPr>
            </a:lvl1pPr>
          </a:lstStyle>
          <a:p>
            <a:r>
              <a:rPr lang="en-US" dirty="0" smtClean="0"/>
              <a:t>Title slide – singular light </a:t>
            </a:r>
            <a:br>
              <a:rPr lang="en-US" dirty="0" smtClean="0"/>
            </a:br>
            <a:r>
              <a:rPr lang="en-US" dirty="0" smtClean="0"/>
              <a:t>image</a:t>
            </a:r>
            <a:endParaRPr lang="en-US" dirty="0"/>
          </a:p>
        </p:txBody>
      </p:sp>
      <p:sp>
        <p:nvSpPr>
          <p:cNvPr id="4" name="object 3"/>
          <p:cNvSpPr/>
          <p:nvPr userDrawn="1"/>
        </p:nvSpPr>
        <p:spPr>
          <a:xfrm>
            <a:off x="1" y="0"/>
            <a:ext cx="1587600" cy="6858000"/>
          </a:xfrm>
          <a:custGeom>
            <a:avLst/>
            <a:gdLst/>
            <a:ahLst/>
            <a:cxnLst/>
            <a:rect l="l" t="t" r="r" b="b"/>
            <a:pathLst>
              <a:path w="1742046" h="7772400">
                <a:moveTo>
                  <a:pt x="0" y="7772400"/>
                </a:moveTo>
                <a:lnTo>
                  <a:pt x="1742046" y="7772400"/>
                </a:lnTo>
                <a:lnTo>
                  <a:pt x="1742046" y="0"/>
                </a:lnTo>
                <a:lnTo>
                  <a:pt x="0" y="0"/>
                </a:lnTo>
                <a:lnTo>
                  <a:pt x="0" y="7772400"/>
                </a:lnTo>
                <a:close/>
              </a:path>
            </a:pathLst>
          </a:custGeom>
          <a:solidFill>
            <a:srgbClr val="00338D"/>
          </a:solidFill>
        </p:spPr>
        <p:txBody>
          <a:bodyPr wrap="square" lIns="0" tIns="0" rIns="0" bIns="0" rtlCol="0">
            <a:noAutofit/>
          </a:bodyPr>
          <a:lstStyle/>
          <a:p>
            <a:endParaRPr dirty="0">
              <a:solidFill>
                <a:srgbClr val="000000"/>
              </a:solidFill>
            </a:endParaRPr>
          </a:p>
        </p:txBody>
      </p:sp>
      <p:sp>
        <p:nvSpPr>
          <p:cNvPr id="8" name="Text Placeholder 3"/>
          <p:cNvSpPr>
            <a:spLocks noGrp="1"/>
          </p:cNvSpPr>
          <p:nvPr>
            <p:ph type="body" sz="quarter" idx="11"/>
          </p:nvPr>
        </p:nvSpPr>
        <p:spPr>
          <a:xfrm>
            <a:off x="2709863" y="5036400"/>
            <a:ext cx="8230267" cy="216000"/>
          </a:xfrm>
        </p:spPr>
        <p:txBody>
          <a:bodyPr/>
          <a:lstStyle>
            <a:lvl1pPr>
              <a:defRPr sz="1100">
                <a:solidFill>
                  <a:srgbClr val="00338D"/>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smtClean="0"/>
              <a:t>Click to edit Master text styles</a:t>
            </a:r>
          </a:p>
        </p:txBody>
      </p:sp>
      <p:sp>
        <p:nvSpPr>
          <p:cNvPr id="6" name="Freeform 19"/>
          <p:cNvSpPr>
            <a:spLocks noChangeAspect="1" noEditPoints="1"/>
          </p:cNvSpPr>
          <p:nvPr userDrawn="1"/>
        </p:nvSpPr>
        <p:spPr bwMode="auto">
          <a:xfrm>
            <a:off x="2709863" y="525546"/>
            <a:ext cx="1079150" cy="439654"/>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rgbClr val="00338D"/>
          </a:solidFill>
          <a:ln>
            <a:noFill/>
          </a:ln>
        </p:spPr>
        <p:txBody>
          <a:bodyPr vert="horz" wrap="square" lIns="91440" tIns="45720" rIns="91440" bIns="45720" numCol="1" anchor="t" anchorCtr="0" compatLnSpc="1">
            <a:prstTxWarp prst="textNoShape">
              <a:avLst/>
            </a:prstTxWarp>
          </a:bodyPr>
          <a:lstStyle/>
          <a:p>
            <a:endParaRPr lang="en-GB" dirty="0">
              <a:solidFill>
                <a:srgbClr val="000000"/>
              </a:solidFill>
            </a:endParaRPr>
          </a:p>
        </p:txBody>
      </p:sp>
    </p:spTree>
    <p:extLst>
      <p:ext uri="{BB962C8B-B14F-4D97-AF65-F5344CB8AC3E}">
        <p14:creationId xmlns:p14="http://schemas.microsoft.com/office/powerpoint/2010/main" val="2646651639"/>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TITLE SLIDE - Singular dark image">
    <p:bg>
      <p:bgPr>
        <a:solidFill>
          <a:srgbClr val="0091DA"/>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709863" y="1346400"/>
            <a:ext cx="8256000" cy="3510000"/>
          </a:xfrm>
        </p:spPr>
        <p:txBody>
          <a:bodyPr anchor="t" anchorCtr="0"/>
          <a:lstStyle>
            <a:lvl1pPr algn="l">
              <a:defRPr sz="11000">
                <a:solidFill>
                  <a:schemeClr val="bg1"/>
                </a:solidFill>
              </a:defRPr>
            </a:lvl1pPr>
          </a:lstStyle>
          <a:p>
            <a:r>
              <a:rPr lang="en-US" dirty="0" smtClean="0"/>
              <a:t>Title slide – singular dark </a:t>
            </a:r>
            <a:br>
              <a:rPr lang="en-US" dirty="0" smtClean="0"/>
            </a:br>
            <a:r>
              <a:rPr lang="en-US" dirty="0" smtClean="0"/>
              <a:t>image</a:t>
            </a:r>
            <a:endParaRPr lang="en-US" dirty="0"/>
          </a:p>
        </p:txBody>
      </p:sp>
      <p:sp>
        <p:nvSpPr>
          <p:cNvPr id="4" name="object 3"/>
          <p:cNvSpPr/>
          <p:nvPr userDrawn="1"/>
        </p:nvSpPr>
        <p:spPr>
          <a:xfrm>
            <a:off x="1" y="0"/>
            <a:ext cx="1587600" cy="6858000"/>
          </a:xfrm>
          <a:custGeom>
            <a:avLst/>
            <a:gdLst/>
            <a:ahLst/>
            <a:cxnLst/>
            <a:rect l="l" t="t" r="r" b="b"/>
            <a:pathLst>
              <a:path w="1742046" h="7772400">
                <a:moveTo>
                  <a:pt x="0" y="7772400"/>
                </a:moveTo>
                <a:lnTo>
                  <a:pt x="1742046" y="7772400"/>
                </a:lnTo>
                <a:lnTo>
                  <a:pt x="1742046" y="0"/>
                </a:lnTo>
                <a:lnTo>
                  <a:pt x="0" y="0"/>
                </a:lnTo>
                <a:lnTo>
                  <a:pt x="0" y="7772400"/>
                </a:lnTo>
                <a:close/>
              </a:path>
            </a:pathLst>
          </a:custGeom>
          <a:solidFill>
            <a:srgbClr val="6D2077"/>
          </a:solidFill>
        </p:spPr>
        <p:txBody>
          <a:bodyPr wrap="square" lIns="0" tIns="0" rIns="0" bIns="0" rtlCol="0">
            <a:noAutofit/>
          </a:bodyPr>
          <a:lstStyle/>
          <a:p>
            <a:endParaRPr dirty="0">
              <a:solidFill>
                <a:srgbClr val="000000"/>
              </a:solidFill>
            </a:endParaRPr>
          </a:p>
        </p:txBody>
      </p:sp>
      <p:sp>
        <p:nvSpPr>
          <p:cNvPr id="8" name="Text Placeholder 3"/>
          <p:cNvSpPr>
            <a:spLocks noGrp="1"/>
          </p:cNvSpPr>
          <p:nvPr>
            <p:ph type="body" sz="quarter" idx="11"/>
          </p:nvPr>
        </p:nvSpPr>
        <p:spPr>
          <a:xfrm>
            <a:off x="2709863" y="5036400"/>
            <a:ext cx="8230267" cy="216000"/>
          </a:xfrm>
        </p:spPr>
        <p:txBody>
          <a:bodyPr/>
          <a:lstStyle>
            <a:lvl1pPr>
              <a:defRPr sz="110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smtClean="0"/>
              <a:t>Click to edit Master text styles</a:t>
            </a:r>
          </a:p>
        </p:txBody>
      </p:sp>
      <p:sp>
        <p:nvSpPr>
          <p:cNvPr id="6" name="Freeform 19"/>
          <p:cNvSpPr>
            <a:spLocks noChangeAspect="1" noEditPoints="1"/>
          </p:cNvSpPr>
          <p:nvPr userDrawn="1"/>
        </p:nvSpPr>
        <p:spPr bwMode="auto">
          <a:xfrm>
            <a:off x="2709863" y="525546"/>
            <a:ext cx="1079150" cy="439654"/>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solidFill>
                <a:srgbClr val="000000"/>
              </a:solidFill>
            </a:endParaRPr>
          </a:p>
        </p:txBody>
      </p:sp>
    </p:spTree>
    <p:extLst>
      <p:ext uri="{BB962C8B-B14F-4D97-AF65-F5344CB8AC3E}">
        <p14:creationId xmlns:p14="http://schemas.microsoft.com/office/powerpoint/2010/main" val="94819949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2_TITLE SLIDE - Singular image title bar">
    <p:bg>
      <p:bgPr>
        <a:solidFill>
          <a:schemeClr val="accent1"/>
        </a:solidFill>
        <a:effectLst/>
      </p:bgPr>
    </p:bg>
    <p:spTree>
      <p:nvGrpSpPr>
        <p:cNvPr id="1" name=""/>
        <p:cNvGrpSpPr/>
        <p:nvPr/>
      </p:nvGrpSpPr>
      <p:grpSpPr>
        <a:xfrm>
          <a:off x="0" y="0"/>
          <a:ext cx="0" cy="0"/>
          <a:chOff x="0" y="0"/>
          <a:chExt cx="0" cy="0"/>
        </a:xfrm>
      </p:grpSpPr>
      <p:sp>
        <p:nvSpPr>
          <p:cNvPr id="9" name="object 2"/>
          <p:cNvSpPr/>
          <p:nvPr userDrawn="1"/>
        </p:nvSpPr>
        <p:spPr>
          <a:xfrm>
            <a:off x="0" y="0"/>
            <a:ext cx="12192000" cy="6858000"/>
          </a:xfrm>
          <a:prstGeom prst="rect">
            <a:avLst/>
          </a:prstGeom>
          <a:blipFill>
            <a:blip r:embed="rId2" cstate="print"/>
            <a:stretch>
              <a:fillRect/>
            </a:stretch>
          </a:blipFill>
        </p:spPr>
        <p:txBody>
          <a:bodyPr wrap="square" lIns="0" tIns="0" rIns="0" bIns="0" rtlCol="0"/>
          <a:lstStyle/>
          <a:p>
            <a:endParaRPr>
              <a:solidFill>
                <a:srgbClr val="000000"/>
              </a:solidFill>
            </a:endParaRPr>
          </a:p>
        </p:txBody>
      </p:sp>
      <p:sp>
        <p:nvSpPr>
          <p:cNvPr id="4" name="object 3"/>
          <p:cNvSpPr/>
          <p:nvPr userDrawn="1"/>
        </p:nvSpPr>
        <p:spPr>
          <a:xfrm>
            <a:off x="-2" y="0"/>
            <a:ext cx="4876800" cy="6858000"/>
          </a:xfrm>
          <a:custGeom>
            <a:avLst/>
            <a:gdLst/>
            <a:ahLst/>
            <a:cxnLst/>
            <a:rect l="l" t="t" r="r" b="b"/>
            <a:pathLst>
              <a:path w="1742046" h="7772400">
                <a:moveTo>
                  <a:pt x="0" y="7772400"/>
                </a:moveTo>
                <a:lnTo>
                  <a:pt x="1742046" y="7772400"/>
                </a:lnTo>
                <a:lnTo>
                  <a:pt x="1742046" y="0"/>
                </a:lnTo>
                <a:lnTo>
                  <a:pt x="0" y="0"/>
                </a:lnTo>
                <a:lnTo>
                  <a:pt x="0" y="7772400"/>
                </a:lnTo>
                <a:close/>
              </a:path>
            </a:pathLst>
          </a:custGeom>
          <a:solidFill>
            <a:srgbClr val="0091DA"/>
          </a:solidFill>
        </p:spPr>
        <p:txBody>
          <a:bodyPr wrap="square" lIns="0" tIns="0" rIns="0" bIns="0" rtlCol="0">
            <a:noAutofit/>
          </a:bodyPr>
          <a:lstStyle/>
          <a:p>
            <a:endParaRPr dirty="0">
              <a:solidFill>
                <a:srgbClr val="000000"/>
              </a:solidFill>
            </a:endParaRPr>
          </a:p>
        </p:txBody>
      </p:sp>
      <p:sp>
        <p:nvSpPr>
          <p:cNvPr id="8" name="Title 1"/>
          <p:cNvSpPr>
            <a:spLocks noGrp="1"/>
          </p:cNvSpPr>
          <p:nvPr>
            <p:ph type="ctrTitle" hasCustomPrompt="1"/>
          </p:nvPr>
        </p:nvSpPr>
        <p:spPr>
          <a:xfrm>
            <a:off x="969601" y="1339200"/>
            <a:ext cx="3476895" cy="3510000"/>
          </a:xfrm>
        </p:spPr>
        <p:txBody>
          <a:bodyPr anchor="t" anchorCtr="0"/>
          <a:lstStyle>
            <a:lvl1pPr algn="l">
              <a:defRPr sz="7200">
                <a:solidFill>
                  <a:schemeClr val="bg1"/>
                </a:solidFill>
              </a:defRPr>
            </a:lvl1pPr>
          </a:lstStyle>
          <a:p>
            <a:r>
              <a:rPr lang="en-GB" dirty="0" smtClean="0"/>
              <a:t>Title slide – singular image title bar</a:t>
            </a:r>
            <a:endParaRPr lang="en-US" dirty="0"/>
          </a:p>
        </p:txBody>
      </p:sp>
      <p:sp>
        <p:nvSpPr>
          <p:cNvPr id="10" name="Text Placeholder 3"/>
          <p:cNvSpPr>
            <a:spLocks noGrp="1"/>
          </p:cNvSpPr>
          <p:nvPr>
            <p:ph type="body" sz="quarter" idx="11"/>
          </p:nvPr>
        </p:nvSpPr>
        <p:spPr>
          <a:xfrm>
            <a:off x="969601" y="5036400"/>
            <a:ext cx="3438495" cy="216000"/>
          </a:xfrm>
        </p:spPr>
        <p:txBody>
          <a:bodyPr/>
          <a:lstStyle>
            <a:lvl1pPr>
              <a:defRPr sz="110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smtClean="0"/>
              <a:t>Click to edit Master text styles</a:t>
            </a:r>
          </a:p>
        </p:txBody>
      </p:sp>
      <p:sp>
        <p:nvSpPr>
          <p:cNvPr id="7" name="Freeform 19"/>
          <p:cNvSpPr>
            <a:spLocks noChangeAspect="1" noEditPoints="1"/>
          </p:cNvSpPr>
          <p:nvPr userDrawn="1"/>
        </p:nvSpPr>
        <p:spPr bwMode="auto">
          <a:xfrm>
            <a:off x="969601" y="525546"/>
            <a:ext cx="1079150" cy="439654"/>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solidFill>
                <a:srgbClr val="000000"/>
              </a:solidFill>
            </a:endParaRPr>
          </a:p>
        </p:txBody>
      </p:sp>
      <p:pic>
        <p:nvPicPr>
          <p:cNvPr id="11" name="Picture 2" descr="Bildergebnis fÃ¼r interflex"/>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8952309" y="491301"/>
            <a:ext cx="2113798" cy="6190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9225964"/>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TITLE SLIDE - Singular image title bar">
    <p:bg>
      <p:bgPr>
        <a:solidFill>
          <a:schemeClr val="accent1"/>
        </a:solidFill>
        <a:effectLst/>
      </p:bgPr>
    </p:bg>
    <p:spTree>
      <p:nvGrpSpPr>
        <p:cNvPr id="1" name=""/>
        <p:cNvGrpSpPr/>
        <p:nvPr/>
      </p:nvGrpSpPr>
      <p:grpSpPr>
        <a:xfrm>
          <a:off x="0" y="0"/>
          <a:ext cx="0" cy="0"/>
          <a:chOff x="0" y="0"/>
          <a:chExt cx="0" cy="0"/>
        </a:xfrm>
      </p:grpSpPr>
      <p:pic>
        <p:nvPicPr>
          <p:cNvPr id="6" name="Grafik 5"/>
          <p:cNvPicPr>
            <a:picLocks noChangeAspect="1"/>
          </p:cNvPicPr>
          <p:nvPr userDrawn="1"/>
        </p:nvPicPr>
        <p:blipFill rotWithShape="1">
          <a:blip r:embed="rId2" cstate="print">
            <a:extLst>
              <a:ext uri="{28A0092B-C50C-407E-A947-70E740481C1C}">
                <a14:useLocalDpi xmlns:a14="http://schemas.microsoft.com/office/drawing/2010/main" val="0"/>
              </a:ext>
            </a:extLst>
          </a:blip>
          <a:srcRect b="1474"/>
          <a:stretch/>
        </p:blipFill>
        <p:spPr>
          <a:xfrm>
            <a:off x="2461258" y="-22860"/>
            <a:ext cx="9829800" cy="6880860"/>
          </a:xfrm>
          <a:prstGeom prst="rect">
            <a:avLst/>
          </a:prstGeom>
          <a:noFill/>
          <a:ln>
            <a:noFill/>
          </a:ln>
        </p:spPr>
      </p:pic>
      <p:sp>
        <p:nvSpPr>
          <p:cNvPr id="4" name="object 3"/>
          <p:cNvSpPr/>
          <p:nvPr userDrawn="1"/>
        </p:nvSpPr>
        <p:spPr>
          <a:xfrm>
            <a:off x="-2" y="0"/>
            <a:ext cx="4876800" cy="6858000"/>
          </a:xfrm>
          <a:custGeom>
            <a:avLst/>
            <a:gdLst/>
            <a:ahLst/>
            <a:cxnLst/>
            <a:rect l="l" t="t" r="r" b="b"/>
            <a:pathLst>
              <a:path w="1742046" h="7772400">
                <a:moveTo>
                  <a:pt x="0" y="7772400"/>
                </a:moveTo>
                <a:lnTo>
                  <a:pt x="1742046" y="7772400"/>
                </a:lnTo>
                <a:lnTo>
                  <a:pt x="1742046" y="0"/>
                </a:lnTo>
                <a:lnTo>
                  <a:pt x="0" y="0"/>
                </a:lnTo>
                <a:lnTo>
                  <a:pt x="0" y="7772400"/>
                </a:lnTo>
                <a:close/>
              </a:path>
            </a:pathLst>
          </a:custGeom>
          <a:solidFill>
            <a:srgbClr val="0091DA"/>
          </a:solidFill>
        </p:spPr>
        <p:txBody>
          <a:bodyPr wrap="square" lIns="0" tIns="0" rIns="0" bIns="0" rtlCol="0">
            <a:noAutofit/>
          </a:bodyPr>
          <a:lstStyle/>
          <a:p>
            <a:endParaRPr dirty="0">
              <a:solidFill>
                <a:srgbClr val="000000"/>
              </a:solidFill>
            </a:endParaRPr>
          </a:p>
        </p:txBody>
      </p:sp>
      <p:sp>
        <p:nvSpPr>
          <p:cNvPr id="8" name="Title 1"/>
          <p:cNvSpPr>
            <a:spLocks noGrp="1"/>
          </p:cNvSpPr>
          <p:nvPr>
            <p:ph type="ctrTitle" hasCustomPrompt="1"/>
          </p:nvPr>
        </p:nvSpPr>
        <p:spPr>
          <a:xfrm>
            <a:off x="969601" y="1339200"/>
            <a:ext cx="3476895" cy="3510000"/>
          </a:xfrm>
        </p:spPr>
        <p:txBody>
          <a:bodyPr anchor="t" anchorCtr="0"/>
          <a:lstStyle>
            <a:lvl1pPr algn="l">
              <a:defRPr sz="7200">
                <a:solidFill>
                  <a:schemeClr val="bg1"/>
                </a:solidFill>
              </a:defRPr>
            </a:lvl1pPr>
          </a:lstStyle>
          <a:p>
            <a:r>
              <a:rPr lang="en-GB" dirty="0" smtClean="0"/>
              <a:t>Title slide – singular image title bar</a:t>
            </a:r>
            <a:endParaRPr lang="en-US" dirty="0"/>
          </a:p>
        </p:txBody>
      </p:sp>
      <p:sp>
        <p:nvSpPr>
          <p:cNvPr id="10" name="Text Placeholder 3"/>
          <p:cNvSpPr>
            <a:spLocks noGrp="1"/>
          </p:cNvSpPr>
          <p:nvPr>
            <p:ph type="body" sz="quarter" idx="11"/>
          </p:nvPr>
        </p:nvSpPr>
        <p:spPr>
          <a:xfrm>
            <a:off x="969601" y="5036400"/>
            <a:ext cx="3438495" cy="216000"/>
          </a:xfrm>
        </p:spPr>
        <p:txBody>
          <a:bodyPr/>
          <a:lstStyle>
            <a:lvl1pPr>
              <a:defRPr sz="110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smtClean="0"/>
              <a:t>Click to edit Master text styles</a:t>
            </a:r>
          </a:p>
        </p:txBody>
      </p:sp>
      <p:sp>
        <p:nvSpPr>
          <p:cNvPr id="7" name="Freeform 19"/>
          <p:cNvSpPr>
            <a:spLocks noChangeAspect="1" noEditPoints="1"/>
          </p:cNvSpPr>
          <p:nvPr userDrawn="1"/>
        </p:nvSpPr>
        <p:spPr bwMode="auto">
          <a:xfrm>
            <a:off x="969601" y="525546"/>
            <a:ext cx="1079150" cy="439654"/>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solidFill>
                <a:srgbClr val="000000"/>
              </a:solidFill>
            </a:endParaRPr>
          </a:p>
        </p:txBody>
      </p:sp>
    </p:spTree>
    <p:extLst>
      <p:ext uri="{BB962C8B-B14F-4D97-AF65-F5344CB8AC3E}">
        <p14:creationId xmlns:p14="http://schemas.microsoft.com/office/powerpoint/2010/main" val="24135974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9_TITLE SLIDE 2 - Right dark vertical image">
    <p:bg>
      <p:bgPr>
        <a:solidFill>
          <a:srgbClr val="DDDDDD"/>
        </a:solidFill>
        <a:effectLst/>
      </p:bgPr>
    </p:bg>
    <p:spTree>
      <p:nvGrpSpPr>
        <p:cNvPr id="1" name=""/>
        <p:cNvGrpSpPr/>
        <p:nvPr/>
      </p:nvGrpSpPr>
      <p:grpSpPr>
        <a:xfrm>
          <a:off x="0" y="0"/>
          <a:ext cx="0" cy="0"/>
          <a:chOff x="0" y="0"/>
          <a:chExt cx="0" cy="0"/>
        </a:xfrm>
      </p:grpSpPr>
      <p:pic>
        <p:nvPicPr>
          <p:cNvPr id="9" name="Grafik 8"/>
          <p:cNvPicPr>
            <a:picLocks noChangeAspect="1"/>
          </p:cNvPicPr>
          <p:nvPr userDrawn="1"/>
        </p:nvPicPr>
        <p:blipFill rotWithShape="1">
          <a:blip r:embed="rId2" cstate="print">
            <a:extLst>
              <a:ext uri="{28A0092B-C50C-407E-A947-70E740481C1C}">
                <a14:useLocalDpi xmlns:a14="http://schemas.microsoft.com/office/drawing/2010/main" val="0"/>
              </a:ext>
            </a:extLst>
          </a:blip>
          <a:srcRect b="7377"/>
          <a:stretch/>
        </p:blipFill>
        <p:spPr>
          <a:xfrm>
            <a:off x="168166" y="0"/>
            <a:ext cx="12023834" cy="6858000"/>
          </a:xfrm>
          <a:prstGeom prst="rect">
            <a:avLst/>
          </a:prstGeom>
        </p:spPr>
      </p:pic>
      <p:sp>
        <p:nvSpPr>
          <p:cNvPr id="12" name="object 3"/>
          <p:cNvSpPr/>
          <p:nvPr userDrawn="1"/>
        </p:nvSpPr>
        <p:spPr>
          <a:xfrm>
            <a:off x="-18646" y="0"/>
            <a:ext cx="12210646" cy="6858000"/>
          </a:xfrm>
          <a:custGeom>
            <a:avLst/>
            <a:gdLst/>
            <a:ahLst/>
            <a:cxnLst/>
            <a:rect l="l" t="t" r="r" b="b"/>
            <a:pathLst>
              <a:path w="1742046" h="7772400">
                <a:moveTo>
                  <a:pt x="0" y="7772400"/>
                </a:moveTo>
                <a:lnTo>
                  <a:pt x="1742046" y="7772400"/>
                </a:lnTo>
                <a:lnTo>
                  <a:pt x="1742046" y="0"/>
                </a:lnTo>
                <a:lnTo>
                  <a:pt x="0" y="0"/>
                </a:lnTo>
                <a:lnTo>
                  <a:pt x="0" y="7772400"/>
                </a:lnTo>
                <a:close/>
              </a:path>
            </a:pathLst>
          </a:custGeom>
          <a:solidFill>
            <a:srgbClr val="000000">
              <a:alpha val="50196"/>
            </a:srgbClr>
          </a:solidFill>
        </p:spPr>
        <p:txBody>
          <a:bodyPr wrap="square" lIns="0" tIns="0" rIns="0" bIns="0" rtlCol="0">
            <a:noAutofit/>
          </a:bodyPr>
          <a:lstStyle/>
          <a:p>
            <a:endParaRPr dirty="0">
              <a:solidFill>
                <a:srgbClr val="000000"/>
              </a:solidFill>
            </a:endParaRPr>
          </a:p>
        </p:txBody>
      </p:sp>
      <p:sp>
        <p:nvSpPr>
          <p:cNvPr id="8" name="Title 1"/>
          <p:cNvSpPr>
            <a:spLocks noGrp="1"/>
          </p:cNvSpPr>
          <p:nvPr>
            <p:ph type="ctrTitle" hasCustomPrompt="1"/>
          </p:nvPr>
        </p:nvSpPr>
        <p:spPr>
          <a:xfrm>
            <a:off x="995362" y="1572460"/>
            <a:ext cx="10141197" cy="3510000"/>
          </a:xfrm>
        </p:spPr>
        <p:txBody>
          <a:bodyPr anchor="b" anchorCtr="0"/>
          <a:lstStyle>
            <a:lvl1pPr algn="l">
              <a:defRPr sz="9000" baseline="0">
                <a:solidFill>
                  <a:schemeClr val="bg1"/>
                </a:solidFill>
              </a:defRPr>
            </a:lvl1pPr>
          </a:lstStyle>
          <a:p>
            <a:r>
              <a:rPr lang="en-GB" dirty="0"/>
              <a:t>Title slide 2</a:t>
            </a:r>
            <a:br>
              <a:rPr lang="en-GB" dirty="0"/>
            </a:br>
            <a:r>
              <a:rPr lang="en-GB" dirty="0"/>
              <a:t>right dark vertical image</a:t>
            </a:r>
            <a:endParaRPr lang="en-US" dirty="0"/>
          </a:p>
        </p:txBody>
      </p:sp>
      <p:sp>
        <p:nvSpPr>
          <p:cNvPr id="6" name="Text Placeholder 3"/>
          <p:cNvSpPr>
            <a:spLocks noGrp="1"/>
          </p:cNvSpPr>
          <p:nvPr>
            <p:ph type="body" sz="quarter" idx="11"/>
          </p:nvPr>
        </p:nvSpPr>
        <p:spPr>
          <a:xfrm>
            <a:off x="995363" y="5537713"/>
            <a:ext cx="10204450" cy="326612"/>
          </a:xfrm>
        </p:spPr>
        <p:txBody>
          <a:bodyPr/>
          <a:lstStyle>
            <a:lvl1pPr>
              <a:defRPr sz="2000" b="1">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dirty="0"/>
              <a:t>Click to edit Master text styles</a:t>
            </a:r>
          </a:p>
        </p:txBody>
      </p:sp>
      <p:sp>
        <p:nvSpPr>
          <p:cNvPr id="10" name="Rectangle 9"/>
          <p:cNvSpPr/>
          <p:nvPr userDrawn="1"/>
        </p:nvSpPr>
        <p:spPr>
          <a:xfrm>
            <a:off x="0" y="0"/>
            <a:ext cx="168166" cy="6858000"/>
          </a:xfrm>
          <a:prstGeom prst="rect">
            <a:avLst/>
          </a:prstGeom>
          <a:solidFill>
            <a:srgbClr val="BC204B"/>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endParaRPr lang="en-SG" sz="1500" dirty="0" err="1">
              <a:solidFill>
                <a:prstClr val="white"/>
              </a:solidFill>
            </a:endParaRPr>
          </a:p>
        </p:txBody>
      </p:sp>
    </p:spTree>
    <p:extLst>
      <p:ext uri="{BB962C8B-B14F-4D97-AF65-F5344CB8AC3E}">
        <p14:creationId xmlns:p14="http://schemas.microsoft.com/office/powerpoint/2010/main" val="2969949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1_TITLE SLIDE - Singular image title bar">
    <p:bg>
      <p:bgPr>
        <a:solidFill>
          <a:schemeClr val="accent1"/>
        </a:solidFill>
        <a:effectLst/>
      </p:bgPr>
    </p:bg>
    <p:spTree>
      <p:nvGrpSpPr>
        <p:cNvPr id="1" name=""/>
        <p:cNvGrpSpPr/>
        <p:nvPr/>
      </p:nvGrpSpPr>
      <p:grpSpPr>
        <a:xfrm>
          <a:off x="0" y="0"/>
          <a:ext cx="0" cy="0"/>
          <a:chOff x="0" y="0"/>
          <a:chExt cx="0" cy="0"/>
        </a:xfrm>
      </p:grpSpPr>
      <p:pic>
        <p:nvPicPr>
          <p:cNvPr id="9" name="Grafik 8"/>
          <p:cNvPicPr>
            <a:picLocks noChangeAspect="1"/>
          </p:cNvPicPr>
          <p:nvPr userDrawn="1"/>
        </p:nvPicPr>
        <p:blipFill rotWithShape="1">
          <a:blip r:embed="rId2" cstate="print">
            <a:extLst>
              <a:ext uri="{28A0092B-C50C-407E-A947-70E740481C1C}">
                <a14:useLocalDpi xmlns:a14="http://schemas.microsoft.com/office/drawing/2010/main" val="0"/>
              </a:ext>
            </a:extLst>
          </a:blip>
          <a:srcRect t="1" b="625"/>
          <a:stretch/>
        </p:blipFill>
        <p:spPr>
          <a:xfrm flipH="1">
            <a:off x="1840302" y="0"/>
            <a:ext cx="10351698" cy="6858000"/>
          </a:xfrm>
          <a:prstGeom prst="rect">
            <a:avLst/>
          </a:prstGeom>
        </p:spPr>
      </p:pic>
      <p:sp>
        <p:nvSpPr>
          <p:cNvPr id="4" name="object 3"/>
          <p:cNvSpPr/>
          <p:nvPr userDrawn="1"/>
        </p:nvSpPr>
        <p:spPr>
          <a:xfrm>
            <a:off x="-2" y="0"/>
            <a:ext cx="4876800" cy="6858000"/>
          </a:xfrm>
          <a:custGeom>
            <a:avLst/>
            <a:gdLst/>
            <a:ahLst/>
            <a:cxnLst/>
            <a:rect l="l" t="t" r="r" b="b"/>
            <a:pathLst>
              <a:path w="1742046" h="7772400">
                <a:moveTo>
                  <a:pt x="0" y="7772400"/>
                </a:moveTo>
                <a:lnTo>
                  <a:pt x="1742046" y="7772400"/>
                </a:lnTo>
                <a:lnTo>
                  <a:pt x="1742046" y="0"/>
                </a:lnTo>
                <a:lnTo>
                  <a:pt x="0" y="0"/>
                </a:lnTo>
                <a:lnTo>
                  <a:pt x="0" y="7772400"/>
                </a:lnTo>
                <a:close/>
              </a:path>
            </a:pathLst>
          </a:custGeom>
          <a:solidFill>
            <a:srgbClr val="0091DA"/>
          </a:solidFill>
        </p:spPr>
        <p:txBody>
          <a:bodyPr wrap="square" lIns="0" tIns="0" rIns="0" bIns="0" rtlCol="0">
            <a:noAutofit/>
          </a:bodyPr>
          <a:lstStyle/>
          <a:p>
            <a:endParaRPr dirty="0">
              <a:solidFill>
                <a:srgbClr val="000000"/>
              </a:solidFill>
            </a:endParaRPr>
          </a:p>
        </p:txBody>
      </p:sp>
      <p:sp>
        <p:nvSpPr>
          <p:cNvPr id="8" name="Title 1"/>
          <p:cNvSpPr>
            <a:spLocks noGrp="1"/>
          </p:cNvSpPr>
          <p:nvPr>
            <p:ph type="ctrTitle" hasCustomPrompt="1"/>
          </p:nvPr>
        </p:nvSpPr>
        <p:spPr>
          <a:xfrm>
            <a:off x="969601" y="1339200"/>
            <a:ext cx="3476895" cy="3510000"/>
          </a:xfrm>
        </p:spPr>
        <p:txBody>
          <a:bodyPr anchor="t" anchorCtr="0"/>
          <a:lstStyle>
            <a:lvl1pPr algn="l">
              <a:defRPr sz="7200">
                <a:solidFill>
                  <a:schemeClr val="bg1"/>
                </a:solidFill>
              </a:defRPr>
            </a:lvl1pPr>
          </a:lstStyle>
          <a:p>
            <a:r>
              <a:rPr lang="en-GB" dirty="0" smtClean="0"/>
              <a:t>Title slide – singular image title bar</a:t>
            </a:r>
            <a:endParaRPr lang="en-US" dirty="0"/>
          </a:p>
        </p:txBody>
      </p:sp>
      <p:sp>
        <p:nvSpPr>
          <p:cNvPr id="10" name="Text Placeholder 3"/>
          <p:cNvSpPr>
            <a:spLocks noGrp="1"/>
          </p:cNvSpPr>
          <p:nvPr>
            <p:ph type="body" sz="quarter" idx="11"/>
          </p:nvPr>
        </p:nvSpPr>
        <p:spPr>
          <a:xfrm>
            <a:off x="969601" y="5036400"/>
            <a:ext cx="3438495" cy="216000"/>
          </a:xfrm>
        </p:spPr>
        <p:txBody>
          <a:bodyPr/>
          <a:lstStyle>
            <a:lvl1pPr>
              <a:defRPr sz="110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smtClean="0"/>
              <a:t>Click to edit Master text styles</a:t>
            </a:r>
          </a:p>
        </p:txBody>
      </p:sp>
      <p:sp>
        <p:nvSpPr>
          <p:cNvPr id="7" name="Freeform 19"/>
          <p:cNvSpPr>
            <a:spLocks noChangeAspect="1" noEditPoints="1"/>
          </p:cNvSpPr>
          <p:nvPr userDrawn="1"/>
        </p:nvSpPr>
        <p:spPr bwMode="auto">
          <a:xfrm>
            <a:off x="969601" y="525546"/>
            <a:ext cx="1079150" cy="439654"/>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solidFill>
                <a:srgbClr val="000000"/>
              </a:solidFill>
            </a:endParaRPr>
          </a:p>
        </p:txBody>
      </p:sp>
    </p:spTree>
    <p:extLst>
      <p:ext uri="{BB962C8B-B14F-4D97-AF65-F5344CB8AC3E}">
        <p14:creationId xmlns:p14="http://schemas.microsoft.com/office/powerpoint/2010/main" val="2496762120"/>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userDrawn="1">
  <p:cSld name="TITLE SLIDE - No imag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709863" y="1346400"/>
            <a:ext cx="8256000" cy="3510000"/>
          </a:xfrm>
        </p:spPr>
        <p:txBody>
          <a:bodyPr anchor="t" anchorCtr="0"/>
          <a:lstStyle>
            <a:lvl1pPr algn="l">
              <a:defRPr sz="11000">
                <a:solidFill>
                  <a:schemeClr val="bg1"/>
                </a:solidFill>
              </a:defRPr>
            </a:lvl1pPr>
          </a:lstStyle>
          <a:p>
            <a:r>
              <a:rPr lang="en-GB" dirty="0" smtClean="0"/>
              <a:t>Title slide – </a:t>
            </a:r>
            <a:br>
              <a:rPr lang="en-GB" dirty="0" smtClean="0"/>
            </a:br>
            <a:r>
              <a:rPr lang="en-GB" dirty="0" smtClean="0"/>
              <a:t>no image</a:t>
            </a:r>
            <a:endParaRPr lang="en-US" dirty="0"/>
          </a:p>
        </p:txBody>
      </p:sp>
      <p:sp>
        <p:nvSpPr>
          <p:cNvPr id="4" name="object 3"/>
          <p:cNvSpPr/>
          <p:nvPr userDrawn="1"/>
        </p:nvSpPr>
        <p:spPr>
          <a:xfrm>
            <a:off x="1" y="0"/>
            <a:ext cx="1587600" cy="6858000"/>
          </a:xfrm>
          <a:custGeom>
            <a:avLst/>
            <a:gdLst/>
            <a:ahLst/>
            <a:cxnLst/>
            <a:rect l="l" t="t" r="r" b="b"/>
            <a:pathLst>
              <a:path w="1742046" h="7772400">
                <a:moveTo>
                  <a:pt x="0" y="7772400"/>
                </a:moveTo>
                <a:lnTo>
                  <a:pt x="1742046" y="7772400"/>
                </a:lnTo>
                <a:lnTo>
                  <a:pt x="1742046" y="0"/>
                </a:lnTo>
                <a:lnTo>
                  <a:pt x="0" y="0"/>
                </a:lnTo>
                <a:lnTo>
                  <a:pt x="0" y="7772400"/>
                </a:lnTo>
                <a:close/>
              </a:path>
            </a:pathLst>
          </a:custGeom>
          <a:solidFill>
            <a:srgbClr val="00338D"/>
          </a:solidFill>
        </p:spPr>
        <p:txBody>
          <a:bodyPr wrap="square" lIns="0" tIns="0" rIns="0" bIns="0" rtlCol="0">
            <a:noAutofit/>
          </a:bodyPr>
          <a:lstStyle/>
          <a:p>
            <a:endParaRPr dirty="0">
              <a:solidFill>
                <a:srgbClr val="000000"/>
              </a:solidFill>
            </a:endParaRPr>
          </a:p>
        </p:txBody>
      </p:sp>
      <p:sp>
        <p:nvSpPr>
          <p:cNvPr id="7" name="Text Placeholder 3"/>
          <p:cNvSpPr>
            <a:spLocks noGrp="1"/>
          </p:cNvSpPr>
          <p:nvPr>
            <p:ph type="body" sz="quarter" idx="11"/>
          </p:nvPr>
        </p:nvSpPr>
        <p:spPr>
          <a:xfrm>
            <a:off x="2709863" y="5036400"/>
            <a:ext cx="8230267" cy="216000"/>
          </a:xfrm>
        </p:spPr>
        <p:txBody>
          <a:bodyPr/>
          <a:lstStyle>
            <a:lvl1pPr>
              <a:defRPr sz="110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smtClean="0"/>
              <a:t>Click to edit Master text styles</a:t>
            </a:r>
          </a:p>
        </p:txBody>
      </p:sp>
      <p:sp>
        <p:nvSpPr>
          <p:cNvPr id="6" name="Freeform 19"/>
          <p:cNvSpPr>
            <a:spLocks noChangeAspect="1" noEditPoints="1"/>
          </p:cNvSpPr>
          <p:nvPr userDrawn="1"/>
        </p:nvSpPr>
        <p:spPr bwMode="auto">
          <a:xfrm>
            <a:off x="2709863" y="525546"/>
            <a:ext cx="1079150" cy="439654"/>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solidFill>
                <a:srgbClr val="000000"/>
              </a:solidFill>
            </a:endParaRPr>
          </a:p>
        </p:txBody>
      </p:sp>
    </p:spTree>
    <p:extLst>
      <p:ext uri="{BB962C8B-B14F-4D97-AF65-F5344CB8AC3E}">
        <p14:creationId xmlns:p14="http://schemas.microsoft.com/office/powerpoint/2010/main" val="686636068"/>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aphicFrame>
        <p:nvGraphicFramePr>
          <p:cNvPr id="2" name="Objek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4021" name="think-cell Folie" r:id="rId4" imgW="530" imgH="531" progId="TCLayout.ActiveDocument.1">
                  <p:embed/>
                </p:oleObj>
              </mc:Choice>
              <mc:Fallback>
                <p:oleObj name="think-cell Folie" r:id="rId4" imgW="530" imgH="531"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3" name="Title 2"/>
          <p:cNvSpPr>
            <a:spLocks noGrp="1"/>
          </p:cNvSpPr>
          <p:nvPr>
            <p:ph type="title"/>
          </p:nvPr>
        </p:nvSpPr>
        <p:spPr/>
        <p:txBody>
          <a:bodyPr/>
          <a:lstStyle/>
          <a:p>
            <a:r>
              <a:rPr lang="en-US" smtClean="0"/>
              <a:t>Click to edit Master title style</a:t>
            </a:r>
            <a:endParaRPr lang="en-GB"/>
          </a:p>
        </p:txBody>
      </p:sp>
      <p:sp>
        <p:nvSpPr>
          <p:cNvPr id="4" name="Textplatzhalter 3"/>
          <p:cNvSpPr>
            <a:spLocks noGrp="1"/>
          </p:cNvSpPr>
          <p:nvPr>
            <p:ph type="body" sz="quarter" idx="10" hasCustomPrompt="1"/>
          </p:nvPr>
        </p:nvSpPr>
        <p:spPr>
          <a:xfrm>
            <a:off x="998538" y="150845"/>
            <a:ext cx="10201275" cy="152400"/>
          </a:xfrm>
        </p:spPr>
        <p:txBody>
          <a:bodyPr/>
          <a:lstStyle>
            <a:lvl1pPr>
              <a:defRPr/>
            </a:lvl1pPr>
            <a:lvl2pPr>
              <a:defRPr>
                <a:solidFill>
                  <a:srgbClr val="00338D"/>
                </a:solidFill>
              </a:defRPr>
            </a:lvl2pPr>
          </a:lstStyle>
          <a:p>
            <a:pPr lvl="1"/>
            <a:r>
              <a:rPr lang="de-DE" dirty="0" smtClean="0"/>
              <a:t>Super Title</a:t>
            </a:r>
            <a:endParaRPr lang="de-DE" dirty="0"/>
          </a:p>
        </p:txBody>
      </p:sp>
    </p:spTree>
    <p:extLst>
      <p:ext uri="{BB962C8B-B14F-4D97-AF65-F5344CB8AC3E}">
        <p14:creationId xmlns:p14="http://schemas.microsoft.com/office/powerpoint/2010/main" val="197785233"/>
      </p:ext>
    </p:extLst>
  </p:cSld>
  <p:clrMapOvr>
    <a:masterClrMapping/>
  </p:clrMapOvr>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mtClean="0"/>
              <a:t>Click to edit Master title style</a:t>
            </a:r>
            <a:endParaRPr lang="en-GB"/>
          </a:p>
        </p:txBody>
      </p:sp>
      <p:sp>
        <p:nvSpPr>
          <p:cNvPr id="4" name="Textplatzhalter 3"/>
          <p:cNvSpPr>
            <a:spLocks noGrp="1"/>
          </p:cNvSpPr>
          <p:nvPr>
            <p:ph type="body" sz="quarter" idx="10" hasCustomPrompt="1"/>
          </p:nvPr>
        </p:nvSpPr>
        <p:spPr>
          <a:xfrm>
            <a:off x="998538" y="150845"/>
            <a:ext cx="10201275" cy="152400"/>
          </a:xfrm>
        </p:spPr>
        <p:txBody>
          <a:bodyPr/>
          <a:lstStyle>
            <a:lvl1pPr>
              <a:defRPr/>
            </a:lvl1pPr>
            <a:lvl2pPr>
              <a:defRPr>
                <a:solidFill>
                  <a:srgbClr val="00338D"/>
                </a:solidFill>
              </a:defRPr>
            </a:lvl2pPr>
          </a:lstStyle>
          <a:p>
            <a:pPr lvl="1"/>
            <a:r>
              <a:rPr lang="de-DE" dirty="0" smtClean="0"/>
              <a:t>Super Title</a:t>
            </a:r>
            <a:endParaRPr lang="de-DE" dirty="0"/>
          </a:p>
        </p:txBody>
      </p:sp>
      <p:grpSp>
        <p:nvGrpSpPr>
          <p:cNvPr id="7" name="Gruppieren 6"/>
          <p:cNvGrpSpPr/>
          <p:nvPr userDrawn="1"/>
        </p:nvGrpSpPr>
        <p:grpSpPr>
          <a:xfrm>
            <a:off x="11277600" y="431800"/>
            <a:ext cx="914400" cy="533400"/>
            <a:chOff x="11277600" y="431800"/>
            <a:chExt cx="914400" cy="533400"/>
          </a:xfrm>
        </p:grpSpPr>
        <p:sp>
          <p:nvSpPr>
            <p:cNvPr id="2" name="Auf der gleichen Seite des Rechtecks liegende Ecken abrunden 1"/>
            <p:cNvSpPr/>
            <p:nvPr userDrawn="1"/>
          </p:nvSpPr>
          <p:spPr>
            <a:xfrm rot="16200000">
              <a:off x="11468100" y="241300"/>
              <a:ext cx="533400" cy="914400"/>
            </a:xfrm>
            <a:prstGeom prst="round2SameRect">
              <a:avLst>
                <a:gd name="adj1" fmla="val 50000"/>
                <a:gd name="adj2" fmla="val 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endParaRPr lang="de-DE" sz="1500" dirty="0" err="1" smtClean="0">
                <a:solidFill>
                  <a:prstClr val="white"/>
                </a:solidFill>
              </a:endParaRPr>
            </a:p>
          </p:txBody>
        </p:sp>
        <p:pic>
          <p:nvPicPr>
            <p:cNvPr id="6" name="Google Shape;108;p25" descr="Copy of hy_logo_bild_klein_schwarz.png"/>
            <p:cNvPicPr preferRelativeResize="0"/>
            <p:nvPr userDrawn="1"/>
          </p:nvPicPr>
          <p:blipFill rotWithShape="1">
            <a:blip r:embed="rId2">
              <a:alphaModFix/>
            </a:blip>
            <a:srcRect/>
            <a:stretch/>
          </p:blipFill>
          <p:spPr>
            <a:xfrm>
              <a:off x="11424191" y="552800"/>
              <a:ext cx="293775" cy="291400"/>
            </a:xfrm>
            <a:prstGeom prst="rect">
              <a:avLst/>
            </a:prstGeom>
            <a:noFill/>
            <a:ln>
              <a:noFill/>
            </a:ln>
          </p:spPr>
        </p:pic>
      </p:grpSp>
    </p:spTree>
    <p:extLst>
      <p:ext uri="{BB962C8B-B14F-4D97-AF65-F5344CB8AC3E}">
        <p14:creationId xmlns:p14="http://schemas.microsoft.com/office/powerpoint/2010/main" val="3631792435"/>
      </p:ext>
    </p:extLst>
  </p:cSld>
  <p:clrMapOvr>
    <a:masterClrMapping/>
  </p:clrMapOvr>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ONE COLUMN TEXT">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998400" y="1330126"/>
            <a:ext cx="10195200" cy="4546800"/>
          </a:xfrm>
        </p:spPr>
        <p:txBody>
          <a:bodyPr/>
          <a:lstStyle>
            <a:lvl2pPr>
              <a:buClrTx/>
              <a:defRPr>
                <a:solidFill>
                  <a:schemeClr val="tx1"/>
                </a:solidFill>
              </a:defRPr>
            </a:lvl2pPr>
            <a:lvl3pPr>
              <a:buClrTx/>
              <a:defRPr>
                <a:solidFill>
                  <a:schemeClr val="tx1"/>
                </a:solidFill>
              </a:defRPr>
            </a:lvl3pPr>
            <a:lvl4pPr>
              <a:buClrTx/>
              <a:defRPr>
                <a:solidFill>
                  <a:schemeClr val="tx1"/>
                </a:solidFill>
              </a:defRPr>
            </a:lvl4pPr>
            <a:lvl5pPr>
              <a:buClrTx/>
              <a:defRPr>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3" name="Title 2"/>
          <p:cNvSpPr>
            <a:spLocks noGrp="1"/>
          </p:cNvSpPr>
          <p:nvPr>
            <p:ph type="title"/>
          </p:nvPr>
        </p:nvSpPr>
        <p:spPr/>
        <p:txBody>
          <a:bodyPr/>
          <a:lstStyle/>
          <a:p>
            <a:r>
              <a:rPr lang="en-US" smtClean="0"/>
              <a:t>Click to edit Master title style</a:t>
            </a:r>
            <a:endParaRPr lang="en-GB"/>
          </a:p>
        </p:txBody>
      </p:sp>
      <p:sp>
        <p:nvSpPr>
          <p:cNvPr id="4" name="Textplatzhalter 3"/>
          <p:cNvSpPr>
            <a:spLocks noGrp="1"/>
          </p:cNvSpPr>
          <p:nvPr>
            <p:ph type="body" sz="quarter" idx="11" hasCustomPrompt="1"/>
          </p:nvPr>
        </p:nvSpPr>
        <p:spPr>
          <a:xfrm>
            <a:off x="998538" y="150845"/>
            <a:ext cx="10201275" cy="152400"/>
          </a:xfrm>
        </p:spPr>
        <p:txBody>
          <a:bodyPr/>
          <a:lstStyle>
            <a:lvl1pPr>
              <a:defRPr/>
            </a:lvl1pPr>
            <a:lvl2pPr>
              <a:defRPr>
                <a:solidFill>
                  <a:srgbClr val="00338D"/>
                </a:solidFill>
              </a:defRPr>
            </a:lvl2pPr>
          </a:lstStyle>
          <a:p>
            <a:pPr lvl="1"/>
            <a:r>
              <a:rPr lang="de-DE" dirty="0" smtClean="0"/>
              <a:t>Super Title</a:t>
            </a:r>
            <a:endParaRPr lang="de-DE" dirty="0"/>
          </a:p>
        </p:txBody>
      </p:sp>
    </p:spTree>
    <p:extLst>
      <p:ext uri="{BB962C8B-B14F-4D97-AF65-F5344CB8AC3E}">
        <p14:creationId xmlns:p14="http://schemas.microsoft.com/office/powerpoint/2010/main" val="2663881408"/>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2" name="Title 1"/>
          <p:cNvSpPr>
            <a:spLocks noGrp="1"/>
          </p:cNvSpPr>
          <p:nvPr>
            <p:ph type="title"/>
          </p:nvPr>
        </p:nvSpPr>
        <p:spPr>
          <a:xfrm>
            <a:off x="1003200" y="432000"/>
            <a:ext cx="10185600" cy="518400"/>
          </a:xfrm>
        </p:spPr>
        <p:txBody>
          <a:bodyPr/>
          <a:lstStyle/>
          <a:p>
            <a:r>
              <a:rPr lang="en-US" dirty="0" smtClean="0"/>
              <a:t>Click to edit Master title style</a:t>
            </a:r>
            <a:endParaRPr lang="en-US" dirty="0"/>
          </a:p>
        </p:txBody>
      </p:sp>
      <p:sp>
        <p:nvSpPr>
          <p:cNvPr id="9" name="Text Placeholder 8"/>
          <p:cNvSpPr>
            <a:spLocks noGrp="1"/>
          </p:cNvSpPr>
          <p:nvPr>
            <p:ph type="body" sz="quarter" idx="10"/>
          </p:nvPr>
        </p:nvSpPr>
        <p:spPr>
          <a:xfrm>
            <a:off x="1003200" y="1330126"/>
            <a:ext cx="4968000" cy="454680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4" name="Text Placeholder 8"/>
          <p:cNvSpPr>
            <a:spLocks noGrp="1"/>
          </p:cNvSpPr>
          <p:nvPr>
            <p:ph type="body" sz="quarter" idx="11"/>
          </p:nvPr>
        </p:nvSpPr>
        <p:spPr>
          <a:xfrm>
            <a:off x="6220800" y="1330126"/>
            <a:ext cx="4968000" cy="454680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5" name="Textplatzhalter 3"/>
          <p:cNvSpPr>
            <a:spLocks noGrp="1"/>
          </p:cNvSpPr>
          <p:nvPr>
            <p:ph type="body" sz="quarter" idx="12" hasCustomPrompt="1"/>
          </p:nvPr>
        </p:nvSpPr>
        <p:spPr>
          <a:xfrm>
            <a:off x="998538" y="150845"/>
            <a:ext cx="10201275" cy="152400"/>
          </a:xfrm>
        </p:spPr>
        <p:txBody>
          <a:bodyPr/>
          <a:lstStyle>
            <a:lvl1pPr>
              <a:defRPr/>
            </a:lvl1pPr>
            <a:lvl2pPr>
              <a:defRPr>
                <a:solidFill>
                  <a:srgbClr val="00338D"/>
                </a:solidFill>
              </a:defRPr>
            </a:lvl2pPr>
          </a:lstStyle>
          <a:p>
            <a:pPr lvl="1"/>
            <a:r>
              <a:rPr lang="de-DE" dirty="0" smtClean="0"/>
              <a:t>Super Title</a:t>
            </a:r>
            <a:endParaRPr lang="de-DE" dirty="0"/>
          </a:p>
        </p:txBody>
      </p:sp>
    </p:spTree>
    <p:extLst>
      <p:ext uri="{BB962C8B-B14F-4D97-AF65-F5344CB8AC3E}">
        <p14:creationId xmlns:p14="http://schemas.microsoft.com/office/powerpoint/2010/main" val="622097075"/>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3_TWO COLUMN TEXT">
    <p:spTree>
      <p:nvGrpSpPr>
        <p:cNvPr id="1" name=""/>
        <p:cNvGrpSpPr/>
        <p:nvPr/>
      </p:nvGrpSpPr>
      <p:grpSpPr>
        <a:xfrm>
          <a:off x="0" y="0"/>
          <a:ext cx="0" cy="0"/>
          <a:chOff x="0" y="0"/>
          <a:chExt cx="0" cy="0"/>
        </a:xfrm>
      </p:grpSpPr>
      <p:sp>
        <p:nvSpPr>
          <p:cNvPr id="2" name="Title 1"/>
          <p:cNvSpPr>
            <a:spLocks noGrp="1"/>
          </p:cNvSpPr>
          <p:nvPr>
            <p:ph type="title"/>
          </p:nvPr>
        </p:nvSpPr>
        <p:spPr>
          <a:xfrm>
            <a:off x="1003200" y="432000"/>
            <a:ext cx="10185600" cy="518400"/>
          </a:xfrm>
        </p:spPr>
        <p:txBody>
          <a:bodyPr/>
          <a:lstStyle/>
          <a:p>
            <a:r>
              <a:rPr lang="en-US" dirty="0" smtClean="0"/>
              <a:t>Click to edit Master title style</a:t>
            </a:r>
            <a:endParaRPr lang="en-US" dirty="0"/>
          </a:p>
        </p:txBody>
      </p:sp>
      <p:sp>
        <p:nvSpPr>
          <p:cNvPr id="9" name="Text Placeholder 8"/>
          <p:cNvSpPr>
            <a:spLocks noGrp="1"/>
          </p:cNvSpPr>
          <p:nvPr>
            <p:ph type="body" sz="quarter" idx="10"/>
          </p:nvPr>
        </p:nvSpPr>
        <p:spPr>
          <a:xfrm>
            <a:off x="1003200" y="2743200"/>
            <a:ext cx="4968000" cy="3133726"/>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4" name="Text Placeholder 8"/>
          <p:cNvSpPr>
            <a:spLocks noGrp="1"/>
          </p:cNvSpPr>
          <p:nvPr>
            <p:ph type="body" sz="quarter" idx="11"/>
          </p:nvPr>
        </p:nvSpPr>
        <p:spPr>
          <a:xfrm>
            <a:off x="6220800" y="2743200"/>
            <a:ext cx="4968000" cy="3133726"/>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5" name="Textplatzhalter 3"/>
          <p:cNvSpPr>
            <a:spLocks noGrp="1"/>
          </p:cNvSpPr>
          <p:nvPr>
            <p:ph type="body" sz="quarter" idx="12" hasCustomPrompt="1"/>
          </p:nvPr>
        </p:nvSpPr>
        <p:spPr>
          <a:xfrm>
            <a:off x="998538" y="150845"/>
            <a:ext cx="10201275" cy="152400"/>
          </a:xfrm>
        </p:spPr>
        <p:txBody>
          <a:bodyPr/>
          <a:lstStyle>
            <a:lvl1pPr>
              <a:defRPr/>
            </a:lvl1pPr>
            <a:lvl2pPr>
              <a:defRPr>
                <a:solidFill>
                  <a:srgbClr val="00338D"/>
                </a:solidFill>
              </a:defRPr>
            </a:lvl2pPr>
          </a:lstStyle>
          <a:p>
            <a:pPr lvl="1"/>
            <a:r>
              <a:rPr lang="de-DE" dirty="0" smtClean="0"/>
              <a:t>Super Title</a:t>
            </a:r>
            <a:endParaRPr lang="de-DE" dirty="0"/>
          </a:p>
        </p:txBody>
      </p:sp>
      <p:grpSp>
        <p:nvGrpSpPr>
          <p:cNvPr id="6" name="Gruppieren 5"/>
          <p:cNvGrpSpPr/>
          <p:nvPr userDrawn="1"/>
        </p:nvGrpSpPr>
        <p:grpSpPr>
          <a:xfrm>
            <a:off x="11277600" y="431800"/>
            <a:ext cx="914400" cy="533400"/>
            <a:chOff x="11277600" y="431800"/>
            <a:chExt cx="914400" cy="533400"/>
          </a:xfrm>
        </p:grpSpPr>
        <p:sp>
          <p:nvSpPr>
            <p:cNvPr id="7" name="Auf der gleichen Seite des Rechtecks liegende Ecken abrunden 6"/>
            <p:cNvSpPr/>
            <p:nvPr userDrawn="1"/>
          </p:nvSpPr>
          <p:spPr>
            <a:xfrm rot="16200000">
              <a:off x="11468100" y="241300"/>
              <a:ext cx="533400" cy="914400"/>
            </a:xfrm>
            <a:prstGeom prst="round2SameRect">
              <a:avLst>
                <a:gd name="adj1" fmla="val 50000"/>
                <a:gd name="adj2" fmla="val 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endParaRPr lang="de-DE" sz="1500" dirty="0" err="1" smtClean="0">
                <a:solidFill>
                  <a:prstClr val="white"/>
                </a:solidFill>
              </a:endParaRPr>
            </a:p>
          </p:txBody>
        </p:sp>
        <p:pic>
          <p:nvPicPr>
            <p:cNvPr id="8" name="Google Shape;108;p25" descr="Copy of hy_logo_bild_klein_schwarz.png"/>
            <p:cNvPicPr preferRelativeResize="0"/>
            <p:nvPr userDrawn="1"/>
          </p:nvPicPr>
          <p:blipFill rotWithShape="1">
            <a:blip r:embed="rId2">
              <a:alphaModFix/>
            </a:blip>
            <a:srcRect/>
            <a:stretch/>
          </p:blipFill>
          <p:spPr>
            <a:xfrm>
              <a:off x="11424191" y="552800"/>
              <a:ext cx="293775" cy="291400"/>
            </a:xfrm>
            <a:prstGeom prst="rect">
              <a:avLst/>
            </a:prstGeom>
            <a:noFill/>
            <a:ln>
              <a:noFill/>
            </a:ln>
          </p:spPr>
        </p:pic>
      </p:grpSp>
    </p:spTree>
    <p:extLst>
      <p:ext uri="{BB962C8B-B14F-4D97-AF65-F5344CB8AC3E}">
        <p14:creationId xmlns:p14="http://schemas.microsoft.com/office/powerpoint/2010/main" val="641470667"/>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EXT WITH IMAGE OR CHART">
    <p:spTree>
      <p:nvGrpSpPr>
        <p:cNvPr id="1" name=""/>
        <p:cNvGrpSpPr/>
        <p:nvPr/>
      </p:nvGrpSpPr>
      <p:grpSpPr>
        <a:xfrm>
          <a:off x="0" y="0"/>
          <a:ext cx="0" cy="0"/>
          <a:chOff x="0" y="0"/>
          <a:chExt cx="0" cy="0"/>
        </a:xfrm>
      </p:grpSpPr>
      <p:sp>
        <p:nvSpPr>
          <p:cNvPr id="2" name="Title 1"/>
          <p:cNvSpPr>
            <a:spLocks noGrp="1"/>
          </p:cNvSpPr>
          <p:nvPr>
            <p:ph type="title"/>
          </p:nvPr>
        </p:nvSpPr>
        <p:spPr>
          <a:xfrm>
            <a:off x="1003200" y="432000"/>
            <a:ext cx="10185600" cy="518400"/>
          </a:xfrm>
        </p:spPr>
        <p:txBody>
          <a:bodyPr/>
          <a:lstStyle/>
          <a:p>
            <a:r>
              <a:rPr lang="en-US" dirty="0" smtClean="0"/>
              <a:t>Click to edit Master title style</a:t>
            </a:r>
            <a:endParaRPr lang="en-US" dirty="0"/>
          </a:p>
        </p:txBody>
      </p:sp>
      <p:sp>
        <p:nvSpPr>
          <p:cNvPr id="9" name="Text Placeholder 8"/>
          <p:cNvSpPr>
            <a:spLocks noGrp="1"/>
          </p:cNvSpPr>
          <p:nvPr>
            <p:ph type="body" sz="quarter" idx="10"/>
          </p:nvPr>
        </p:nvSpPr>
        <p:spPr>
          <a:xfrm>
            <a:off x="1003200" y="1330126"/>
            <a:ext cx="4968000" cy="454680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5" name="Chart Placeholder 4"/>
          <p:cNvSpPr>
            <a:spLocks noGrp="1"/>
          </p:cNvSpPr>
          <p:nvPr>
            <p:ph type="chart" sz="quarter" idx="13"/>
          </p:nvPr>
        </p:nvSpPr>
        <p:spPr>
          <a:xfrm>
            <a:off x="6220800" y="1330126"/>
            <a:ext cx="4968000" cy="4546800"/>
          </a:xfrm>
        </p:spPr>
        <p:txBody>
          <a:bodyPr anchor="ctr"/>
          <a:lstStyle>
            <a:lvl1pPr algn="ctr">
              <a:defRPr/>
            </a:lvl1pPr>
          </a:lstStyle>
          <a:p>
            <a:r>
              <a:rPr lang="en-GB" dirty="0" smtClean="0"/>
              <a:t>Click icon to add chart</a:t>
            </a:r>
          </a:p>
        </p:txBody>
      </p:sp>
      <p:sp>
        <p:nvSpPr>
          <p:cNvPr id="6" name="Textplatzhalter 3"/>
          <p:cNvSpPr>
            <a:spLocks noGrp="1"/>
          </p:cNvSpPr>
          <p:nvPr>
            <p:ph type="body" sz="quarter" idx="14" hasCustomPrompt="1"/>
          </p:nvPr>
        </p:nvSpPr>
        <p:spPr>
          <a:xfrm>
            <a:off x="998538" y="150845"/>
            <a:ext cx="10201275" cy="152400"/>
          </a:xfrm>
        </p:spPr>
        <p:txBody>
          <a:bodyPr/>
          <a:lstStyle>
            <a:lvl1pPr>
              <a:defRPr/>
            </a:lvl1pPr>
            <a:lvl2pPr>
              <a:defRPr>
                <a:solidFill>
                  <a:srgbClr val="00338D"/>
                </a:solidFill>
              </a:defRPr>
            </a:lvl2pPr>
          </a:lstStyle>
          <a:p>
            <a:pPr lvl="1"/>
            <a:r>
              <a:rPr lang="de-DE" dirty="0" smtClean="0"/>
              <a:t>Super Title</a:t>
            </a:r>
            <a:endParaRPr lang="de-DE" dirty="0"/>
          </a:p>
        </p:txBody>
      </p:sp>
    </p:spTree>
    <p:extLst>
      <p:ext uri="{BB962C8B-B14F-4D97-AF65-F5344CB8AC3E}">
        <p14:creationId xmlns:p14="http://schemas.microsoft.com/office/powerpoint/2010/main" val="2914839594"/>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2 COLUMN CHART TEXT">
    <p:spTree>
      <p:nvGrpSpPr>
        <p:cNvPr id="1" name=""/>
        <p:cNvGrpSpPr/>
        <p:nvPr/>
      </p:nvGrpSpPr>
      <p:grpSpPr>
        <a:xfrm>
          <a:off x="0" y="0"/>
          <a:ext cx="0" cy="0"/>
          <a:chOff x="0" y="0"/>
          <a:chExt cx="0" cy="0"/>
        </a:xfrm>
      </p:grpSpPr>
      <p:sp>
        <p:nvSpPr>
          <p:cNvPr id="2" name="Title 1"/>
          <p:cNvSpPr>
            <a:spLocks noGrp="1"/>
          </p:cNvSpPr>
          <p:nvPr>
            <p:ph type="title"/>
          </p:nvPr>
        </p:nvSpPr>
        <p:spPr>
          <a:xfrm>
            <a:off x="1003200" y="432000"/>
            <a:ext cx="10185600" cy="518400"/>
          </a:xfrm>
        </p:spPr>
        <p:txBody>
          <a:bodyPr/>
          <a:lstStyle/>
          <a:p>
            <a:r>
              <a:rPr lang="en-US" dirty="0" smtClean="0"/>
              <a:t>Click to edit Master title style</a:t>
            </a:r>
            <a:endParaRPr lang="en-US" dirty="0"/>
          </a:p>
        </p:txBody>
      </p:sp>
      <p:sp>
        <p:nvSpPr>
          <p:cNvPr id="5" name="Chart Placeholder 4"/>
          <p:cNvSpPr>
            <a:spLocks noGrp="1"/>
          </p:cNvSpPr>
          <p:nvPr>
            <p:ph type="chart" sz="quarter" idx="11"/>
          </p:nvPr>
        </p:nvSpPr>
        <p:spPr>
          <a:xfrm>
            <a:off x="6220800" y="1330126"/>
            <a:ext cx="4968000" cy="4546800"/>
          </a:xfrm>
        </p:spPr>
        <p:txBody>
          <a:bodyPr anchor="ctr"/>
          <a:lstStyle>
            <a:lvl1pPr algn="ctr">
              <a:defRPr/>
            </a:lvl1pPr>
          </a:lstStyle>
          <a:p>
            <a:r>
              <a:rPr lang="en-GB" dirty="0" smtClean="0"/>
              <a:t>Click icon to add chart</a:t>
            </a:r>
          </a:p>
        </p:txBody>
      </p:sp>
      <p:sp>
        <p:nvSpPr>
          <p:cNvPr id="6" name="Chart Placeholder 4"/>
          <p:cNvSpPr>
            <a:spLocks noGrp="1"/>
          </p:cNvSpPr>
          <p:nvPr>
            <p:ph type="chart" sz="quarter" idx="12"/>
          </p:nvPr>
        </p:nvSpPr>
        <p:spPr>
          <a:xfrm>
            <a:off x="1003200" y="1330126"/>
            <a:ext cx="4968000" cy="4546800"/>
          </a:xfrm>
        </p:spPr>
        <p:txBody>
          <a:bodyPr anchor="ctr"/>
          <a:lstStyle>
            <a:lvl1pPr algn="ctr">
              <a:defRPr/>
            </a:lvl1pPr>
          </a:lstStyle>
          <a:p>
            <a:r>
              <a:rPr lang="en-GB" dirty="0" smtClean="0"/>
              <a:t>Click icon to add chart</a:t>
            </a:r>
          </a:p>
        </p:txBody>
      </p:sp>
      <p:sp>
        <p:nvSpPr>
          <p:cNvPr id="7" name="Textplatzhalter 3"/>
          <p:cNvSpPr>
            <a:spLocks noGrp="1"/>
          </p:cNvSpPr>
          <p:nvPr>
            <p:ph type="body" sz="quarter" idx="10" hasCustomPrompt="1"/>
          </p:nvPr>
        </p:nvSpPr>
        <p:spPr>
          <a:xfrm>
            <a:off x="998538" y="150845"/>
            <a:ext cx="10201275" cy="152400"/>
          </a:xfrm>
        </p:spPr>
        <p:txBody>
          <a:bodyPr/>
          <a:lstStyle>
            <a:lvl1pPr>
              <a:defRPr/>
            </a:lvl1pPr>
          </a:lstStyle>
          <a:p>
            <a:pPr lvl="0"/>
            <a:r>
              <a:rPr lang="de-DE" dirty="0" smtClean="0"/>
              <a:t>Super Title</a:t>
            </a:r>
            <a:endParaRPr lang="de-DE" dirty="0"/>
          </a:p>
        </p:txBody>
      </p:sp>
    </p:spTree>
    <p:extLst>
      <p:ext uri="{BB962C8B-B14F-4D97-AF65-F5344CB8AC3E}">
        <p14:creationId xmlns:p14="http://schemas.microsoft.com/office/powerpoint/2010/main" val="1609975011"/>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1 COLUMN CHART TEXT">
    <p:spTree>
      <p:nvGrpSpPr>
        <p:cNvPr id="1" name=""/>
        <p:cNvGrpSpPr/>
        <p:nvPr/>
      </p:nvGrpSpPr>
      <p:grpSpPr>
        <a:xfrm>
          <a:off x="0" y="0"/>
          <a:ext cx="0" cy="0"/>
          <a:chOff x="0" y="0"/>
          <a:chExt cx="0" cy="0"/>
        </a:xfrm>
      </p:grpSpPr>
      <p:sp>
        <p:nvSpPr>
          <p:cNvPr id="2" name="Title 1"/>
          <p:cNvSpPr>
            <a:spLocks noGrp="1"/>
          </p:cNvSpPr>
          <p:nvPr>
            <p:ph type="title"/>
          </p:nvPr>
        </p:nvSpPr>
        <p:spPr>
          <a:xfrm>
            <a:off x="1003200" y="432000"/>
            <a:ext cx="10185600" cy="518400"/>
          </a:xfrm>
        </p:spPr>
        <p:txBody>
          <a:bodyPr/>
          <a:lstStyle/>
          <a:p>
            <a:r>
              <a:rPr lang="en-US" dirty="0" smtClean="0"/>
              <a:t>Click to edit Master title style</a:t>
            </a:r>
            <a:endParaRPr lang="en-US" dirty="0"/>
          </a:p>
        </p:txBody>
      </p:sp>
      <p:sp>
        <p:nvSpPr>
          <p:cNvPr id="9" name="Text Placeholder 8"/>
          <p:cNvSpPr>
            <a:spLocks noGrp="1"/>
          </p:cNvSpPr>
          <p:nvPr>
            <p:ph type="body" sz="quarter" idx="10"/>
          </p:nvPr>
        </p:nvSpPr>
        <p:spPr>
          <a:xfrm>
            <a:off x="1003200" y="3742126"/>
            <a:ext cx="10195200" cy="213480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5" name="Chart Placeholder 4"/>
          <p:cNvSpPr>
            <a:spLocks noGrp="1"/>
          </p:cNvSpPr>
          <p:nvPr>
            <p:ph type="chart" sz="quarter" idx="11"/>
          </p:nvPr>
        </p:nvSpPr>
        <p:spPr>
          <a:xfrm>
            <a:off x="1003200" y="1331360"/>
            <a:ext cx="10195200" cy="2135740"/>
          </a:xfrm>
        </p:spPr>
        <p:txBody>
          <a:bodyPr anchor="ctr"/>
          <a:lstStyle>
            <a:lvl1pPr algn="ctr">
              <a:defRPr/>
            </a:lvl1pPr>
          </a:lstStyle>
          <a:p>
            <a:r>
              <a:rPr lang="en-GB" dirty="0" smtClean="0"/>
              <a:t>Click icon to add chart</a:t>
            </a:r>
          </a:p>
        </p:txBody>
      </p:sp>
    </p:spTree>
    <p:extLst>
      <p:ext uri="{BB962C8B-B14F-4D97-AF65-F5344CB8AC3E}">
        <p14:creationId xmlns:p14="http://schemas.microsoft.com/office/powerpoint/2010/main" val="18177186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10_TITLE SLIDE 2 - Right dark vertical image">
    <p:bg>
      <p:bgPr>
        <a:solidFill>
          <a:srgbClr val="DDDDDD"/>
        </a:solidFill>
        <a:effectLst/>
      </p:bgPr>
    </p:bg>
    <p:spTree>
      <p:nvGrpSpPr>
        <p:cNvPr id="1" name=""/>
        <p:cNvGrpSpPr/>
        <p:nvPr/>
      </p:nvGrpSpPr>
      <p:grpSpPr>
        <a:xfrm>
          <a:off x="0" y="0"/>
          <a:ext cx="0" cy="0"/>
          <a:chOff x="0" y="0"/>
          <a:chExt cx="0" cy="0"/>
        </a:xfrm>
      </p:grpSpPr>
      <p:pic>
        <p:nvPicPr>
          <p:cNvPr id="11" name="Grafik 10"/>
          <p:cNvPicPr>
            <a:picLocks noChangeAspect="1"/>
          </p:cNvPicPr>
          <p:nvPr userDrawn="1"/>
        </p:nvPicPr>
        <p:blipFill rotWithShape="1">
          <a:blip r:embed="rId2" cstate="print">
            <a:extLst>
              <a:ext uri="{28A0092B-C50C-407E-A947-70E740481C1C}">
                <a14:useLocalDpi xmlns:a14="http://schemas.microsoft.com/office/drawing/2010/main" val="0"/>
              </a:ext>
            </a:extLst>
          </a:blip>
          <a:srcRect t="8063" b="6271"/>
          <a:stretch/>
        </p:blipFill>
        <p:spPr>
          <a:xfrm>
            <a:off x="168166" y="0"/>
            <a:ext cx="12056268" cy="6858000"/>
          </a:xfrm>
          <a:prstGeom prst="rect">
            <a:avLst/>
          </a:prstGeom>
        </p:spPr>
      </p:pic>
      <p:sp>
        <p:nvSpPr>
          <p:cNvPr id="13" name="object 3"/>
          <p:cNvSpPr/>
          <p:nvPr userDrawn="1"/>
        </p:nvSpPr>
        <p:spPr>
          <a:xfrm>
            <a:off x="0" y="0"/>
            <a:ext cx="12210646" cy="6858000"/>
          </a:xfrm>
          <a:custGeom>
            <a:avLst/>
            <a:gdLst/>
            <a:ahLst/>
            <a:cxnLst/>
            <a:rect l="l" t="t" r="r" b="b"/>
            <a:pathLst>
              <a:path w="1742046" h="7772400">
                <a:moveTo>
                  <a:pt x="0" y="7772400"/>
                </a:moveTo>
                <a:lnTo>
                  <a:pt x="1742046" y="7772400"/>
                </a:lnTo>
                <a:lnTo>
                  <a:pt x="1742046" y="0"/>
                </a:lnTo>
                <a:lnTo>
                  <a:pt x="0" y="0"/>
                </a:lnTo>
                <a:lnTo>
                  <a:pt x="0" y="7772400"/>
                </a:lnTo>
                <a:close/>
              </a:path>
            </a:pathLst>
          </a:custGeom>
          <a:solidFill>
            <a:srgbClr val="000000">
              <a:alpha val="50196"/>
            </a:srgbClr>
          </a:solidFill>
        </p:spPr>
        <p:txBody>
          <a:bodyPr wrap="square" lIns="0" tIns="0" rIns="0" bIns="0" rtlCol="0">
            <a:noAutofit/>
          </a:bodyPr>
          <a:lstStyle/>
          <a:p>
            <a:endParaRPr dirty="0">
              <a:solidFill>
                <a:srgbClr val="000000"/>
              </a:solidFill>
            </a:endParaRPr>
          </a:p>
        </p:txBody>
      </p:sp>
      <p:sp>
        <p:nvSpPr>
          <p:cNvPr id="8" name="Title 1"/>
          <p:cNvSpPr>
            <a:spLocks noGrp="1"/>
          </p:cNvSpPr>
          <p:nvPr>
            <p:ph type="ctrTitle" hasCustomPrompt="1"/>
          </p:nvPr>
        </p:nvSpPr>
        <p:spPr>
          <a:xfrm>
            <a:off x="995362" y="1572460"/>
            <a:ext cx="10141197" cy="3510000"/>
          </a:xfrm>
        </p:spPr>
        <p:txBody>
          <a:bodyPr anchor="b" anchorCtr="0"/>
          <a:lstStyle>
            <a:lvl1pPr algn="l">
              <a:defRPr sz="9000" baseline="0">
                <a:solidFill>
                  <a:schemeClr val="bg1"/>
                </a:solidFill>
              </a:defRPr>
            </a:lvl1pPr>
          </a:lstStyle>
          <a:p>
            <a:r>
              <a:rPr lang="en-GB" dirty="0"/>
              <a:t>Title slide 2</a:t>
            </a:r>
            <a:br>
              <a:rPr lang="en-GB" dirty="0"/>
            </a:br>
            <a:r>
              <a:rPr lang="en-GB" dirty="0"/>
              <a:t>right dark vertical image</a:t>
            </a:r>
            <a:endParaRPr lang="en-US" dirty="0"/>
          </a:p>
        </p:txBody>
      </p:sp>
      <p:sp>
        <p:nvSpPr>
          <p:cNvPr id="6" name="Text Placeholder 3"/>
          <p:cNvSpPr>
            <a:spLocks noGrp="1"/>
          </p:cNvSpPr>
          <p:nvPr>
            <p:ph type="body" sz="quarter" idx="11"/>
          </p:nvPr>
        </p:nvSpPr>
        <p:spPr>
          <a:xfrm>
            <a:off x="995363" y="5537713"/>
            <a:ext cx="10204450" cy="326612"/>
          </a:xfrm>
        </p:spPr>
        <p:txBody>
          <a:bodyPr/>
          <a:lstStyle>
            <a:lvl1pPr>
              <a:defRPr sz="2000" b="1">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dirty="0"/>
              <a:t>Click to edit Master text styles</a:t>
            </a:r>
          </a:p>
        </p:txBody>
      </p:sp>
      <p:sp>
        <p:nvSpPr>
          <p:cNvPr id="10" name="Rectangle 9"/>
          <p:cNvSpPr/>
          <p:nvPr userDrawn="1"/>
        </p:nvSpPr>
        <p:spPr>
          <a:xfrm>
            <a:off x="0" y="0"/>
            <a:ext cx="168166" cy="6858000"/>
          </a:xfrm>
          <a:prstGeom prst="rect">
            <a:avLst/>
          </a:prstGeom>
          <a:solidFill>
            <a:srgbClr val="BC204B"/>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endParaRPr lang="en-SG" sz="1500" dirty="0" err="1">
              <a:solidFill>
                <a:prstClr val="white"/>
              </a:solidFill>
            </a:endParaRPr>
          </a:p>
        </p:txBody>
      </p:sp>
    </p:spTree>
    <p:extLst>
      <p:ext uri="{BB962C8B-B14F-4D97-AF65-F5344CB8AC3E}">
        <p14:creationId xmlns:p14="http://schemas.microsoft.com/office/powerpoint/2010/main" val="164339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3 COLUMN CHART TEXT">
    <p:spTree>
      <p:nvGrpSpPr>
        <p:cNvPr id="1" name=""/>
        <p:cNvGrpSpPr/>
        <p:nvPr/>
      </p:nvGrpSpPr>
      <p:grpSpPr>
        <a:xfrm>
          <a:off x="0" y="0"/>
          <a:ext cx="0" cy="0"/>
          <a:chOff x="0" y="0"/>
          <a:chExt cx="0" cy="0"/>
        </a:xfrm>
      </p:grpSpPr>
      <p:sp>
        <p:nvSpPr>
          <p:cNvPr id="2" name="Title 1"/>
          <p:cNvSpPr>
            <a:spLocks noGrp="1"/>
          </p:cNvSpPr>
          <p:nvPr>
            <p:ph type="title"/>
          </p:nvPr>
        </p:nvSpPr>
        <p:spPr>
          <a:xfrm>
            <a:off x="1003200" y="432000"/>
            <a:ext cx="10185600" cy="518400"/>
          </a:xfrm>
        </p:spPr>
        <p:txBody>
          <a:bodyPr/>
          <a:lstStyle/>
          <a:p>
            <a:r>
              <a:rPr lang="en-US" dirty="0" smtClean="0"/>
              <a:t>Click to edit Master title style</a:t>
            </a:r>
            <a:endParaRPr lang="en-US" dirty="0"/>
          </a:p>
        </p:txBody>
      </p:sp>
      <p:sp>
        <p:nvSpPr>
          <p:cNvPr id="5" name="Chart Placeholder 4"/>
          <p:cNvSpPr>
            <a:spLocks noGrp="1"/>
          </p:cNvSpPr>
          <p:nvPr>
            <p:ph type="chart" sz="quarter" idx="11"/>
          </p:nvPr>
        </p:nvSpPr>
        <p:spPr>
          <a:xfrm>
            <a:off x="4550400" y="1331360"/>
            <a:ext cx="3139200" cy="2134800"/>
          </a:xfrm>
        </p:spPr>
        <p:txBody>
          <a:bodyPr anchor="ctr"/>
          <a:lstStyle>
            <a:lvl1pPr algn="ctr">
              <a:defRPr/>
            </a:lvl1pPr>
          </a:lstStyle>
          <a:p>
            <a:r>
              <a:rPr lang="en-GB" dirty="0" smtClean="0"/>
              <a:t>Click icon to add chart</a:t>
            </a:r>
          </a:p>
        </p:txBody>
      </p:sp>
      <p:sp>
        <p:nvSpPr>
          <p:cNvPr id="6" name="Chart Placeholder 4"/>
          <p:cNvSpPr>
            <a:spLocks noGrp="1"/>
          </p:cNvSpPr>
          <p:nvPr>
            <p:ph type="chart" sz="quarter" idx="12"/>
          </p:nvPr>
        </p:nvSpPr>
        <p:spPr>
          <a:xfrm>
            <a:off x="1003200" y="1331360"/>
            <a:ext cx="3187200" cy="2134800"/>
          </a:xfrm>
        </p:spPr>
        <p:txBody>
          <a:bodyPr anchor="ctr"/>
          <a:lstStyle>
            <a:lvl1pPr algn="ctr">
              <a:defRPr/>
            </a:lvl1pPr>
          </a:lstStyle>
          <a:p>
            <a:r>
              <a:rPr lang="en-GB" dirty="0" smtClean="0"/>
              <a:t>Click icon to add chart</a:t>
            </a:r>
          </a:p>
        </p:txBody>
      </p:sp>
      <p:sp>
        <p:nvSpPr>
          <p:cNvPr id="7" name="Text Placeholder 8"/>
          <p:cNvSpPr>
            <a:spLocks noGrp="1"/>
          </p:cNvSpPr>
          <p:nvPr>
            <p:ph type="body" sz="quarter" idx="10"/>
          </p:nvPr>
        </p:nvSpPr>
        <p:spPr>
          <a:xfrm>
            <a:off x="1003200" y="3742126"/>
            <a:ext cx="3187200" cy="213480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8" name="Chart Placeholder 4"/>
          <p:cNvSpPr>
            <a:spLocks noGrp="1"/>
          </p:cNvSpPr>
          <p:nvPr>
            <p:ph type="chart" sz="quarter" idx="13"/>
          </p:nvPr>
        </p:nvSpPr>
        <p:spPr>
          <a:xfrm>
            <a:off x="8049600" y="1331360"/>
            <a:ext cx="3139200" cy="2134800"/>
          </a:xfrm>
        </p:spPr>
        <p:txBody>
          <a:bodyPr anchor="ctr"/>
          <a:lstStyle>
            <a:lvl1pPr algn="ctr">
              <a:defRPr/>
            </a:lvl1pPr>
          </a:lstStyle>
          <a:p>
            <a:r>
              <a:rPr lang="en-GB" dirty="0" smtClean="0"/>
              <a:t>Click icon to add chart</a:t>
            </a:r>
          </a:p>
        </p:txBody>
      </p:sp>
      <p:sp>
        <p:nvSpPr>
          <p:cNvPr id="9" name="Text Placeholder 8"/>
          <p:cNvSpPr>
            <a:spLocks noGrp="1"/>
          </p:cNvSpPr>
          <p:nvPr>
            <p:ph type="body" sz="quarter" idx="14"/>
          </p:nvPr>
        </p:nvSpPr>
        <p:spPr>
          <a:xfrm>
            <a:off x="4502400" y="3742126"/>
            <a:ext cx="3187200" cy="213480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10" name="Text Placeholder 8"/>
          <p:cNvSpPr>
            <a:spLocks noGrp="1"/>
          </p:cNvSpPr>
          <p:nvPr>
            <p:ph type="body" sz="quarter" idx="15"/>
          </p:nvPr>
        </p:nvSpPr>
        <p:spPr>
          <a:xfrm>
            <a:off x="8001600" y="3742126"/>
            <a:ext cx="3187200" cy="213480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Tree>
    <p:extLst>
      <p:ext uri="{BB962C8B-B14F-4D97-AF65-F5344CB8AC3E}">
        <p14:creationId xmlns:p14="http://schemas.microsoft.com/office/powerpoint/2010/main" val="402302994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AND PICTURE">
    <p:spTree>
      <p:nvGrpSpPr>
        <p:cNvPr id="1" name=""/>
        <p:cNvGrpSpPr/>
        <p:nvPr/>
      </p:nvGrpSpPr>
      <p:grpSpPr>
        <a:xfrm>
          <a:off x="0" y="0"/>
          <a:ext cx="0" cy="0"/>
          <a:chOff x="0" y="0"/>
          <a:chExt cx="0" cy="0"/>
        </a:xfrm>
      </p:grpSpPr>
      <p:sp>
        <p:nvSpPr>
          <p:cNvPr id="2" name="Title 1"/>
          <p:cNvSpPr>
            <a:spLocks noGrp="1"/>
          </p:cNvSpPr>
          <p:nvPr>
            <p:ph type="title"/>
          </p:nvPr>
        </p:nvSpPr>
        <p:spPr>
          <a:xfrm>
            <a:off x="1003200" y="432000"/>
            <a:ext cx="10185600" cy="518400"/>
          </a:xfrm>
        </p:spPr>
        <p:txBody>
          <a:bodyPr/>
          <a:lstStyle/>
          <a:p>
            <a:r>
              <a:rPr lang="en-US" dirty="0" smtClean="0"/>
              <a:t>Click to edit Master title style</a:t>
            </a:r>
            <a:endParaRPr lang="en-US" dirty="0"/>
          </a:p>
        </p:txBody>
      </p:sp>
      <p:sp>
        <p:nvSpPr>
          <p:cNvPr id="4" name="Picture Placeholder 3"/>
          <p:cNvSpPr>
            <a:spLocks noGrp="1"/>
          </p:cNvSpPr>
          <p:nvPr>
            <p:ph type="pic" sz="quarter" idx="10"/>
          </p:nvPr>
        </p:nvSpPr>
        <p:spPr>
          <a:xfrm>
            <a:off x="1003200" y="1330126"/>
            <a:ext cx="10195200" cy="4546800"/>
          </a:xfrm>
        </p:spPr>
        <p:txBody>
          <a:bodyPr anchor="ctr"/>
          <a:lstStyle>
            <a:lvl1pPr algn="ctr">
              <a:defRPr/>
            </a:lvl1pPr>
          </a:lstStyle>
          <a:p>
            <a:r>
              <a:rPr lang="en-GB" dirty="0" smtClean="0"/>
              <a:t>Click icon to add picture</a:t>
            </a:r>
            <a:endParaRPr lang="en-GB" dirty="0"/>
          </a:p>
        </p:txBody>
      </p:sp>
    </p:spTree>
    <p:extLst>
      <p:ext uri="{BB962C8B-B14F-4D97-AF65-F5344CB8AC3E}">
        <p14:creationId xmlns:p14="http://schemas.microsoft.com/office/powerpoint/2010/main" val="2320840853"/>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userDrawn="1">
  <p:cSld name="FULL IMAGE">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1"/>
            <a:ext cx="12192000" cy="5876925"/>
          </a:xfrm>
        </p:spPr>
        <p:txBody>
          <a:bodyPr anchor="ctr"/>
          <a:lstStyle>
            <a:lvl1pPr algn="ctr">
              <a:defRPr/>
            </a:lvl1pPr>
          </a:lstStyle>
          <a:p>
            <a:r>
              <a:rPr lang="en-GB" dirty="0" smtClean="0"/>
              <a:t>Click icon to add picture</a:t>
            </a:r>
            <a:endParaRPr lang="en-GB" dirty="0"/>
          </a:p>
        </p:txBody>
      </p:sp>
      <p:sp>
        <p:nvSpPr>
          <p:cNvPr id="6" name="Shape 8"/>
          <p:cNvSpPr txBox="1">
            <a:spLocks/>
          </p:cNvSpPr>
          <p:nvPr userDrawn="1"/>
        </p:nvSpPr>
        <p:spPr>
          <a:xfrm>
            <a:off x="10739438" y="6266997"/>
            <a:ext cx="449655"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US" smtClean="0">
                <a:solidFill>
                  <a:srgbClr val="00338D"/>
                </a:solidFill>
                <a:cs typeface="Arial" panose="020B0604020202020204" pitchFamily="34" charset="0"/>
              </a:rPr>
              <a:pPr algn="r"/>
              <a:t>‹#›</a:t>
            </a:fld>
            <a:endParaRPr lang="en-US" dirty="0">
              <a:solidFill>
                <a:srgbClr val="00338D"/>
              </a:solidFill>
              <a:cs typeface="Arial" panose="020B0604020202020204" pitchFamily="34" charset="0"/>
            </a:endParaRPr>
          </a:p>
        </p:txBody>
      </p:sp>
      <p:sp>
        <p:nvSpPr>
          <p:cNvPr id="7" name="TextBox 6"/>
          <p:cNvSpPr txBox="1"/>
          <p:nvPr userDrawn="1"/>
        </p:nvSpPr>
        <p:spPr>
          <a:xfrm>
            <a:off x="2234934" y="6266997"/>
            <a:ext cx="7756800" cy="370800"/>
          </a:xfrm>
          <a:prstGeom prst="rect">
            <a:avLst/>
          </a:prstGeom>
          <a:noFill/>
        </p:spPr>
        <p:txBody>
          <a:bodyPr wrap="square" lIns="0" tIns="0" rIns="0" bIns="0" rtlCol="0">
            <a:noAutofit/>
          </a:bodyPr>
          <a:lstStyle/>
          <a:p>
            <a:pPr>
              <a:defRPr/>
            </a:pPr>
            <a:r>
              <a:rPr lang="en-GB" sz="600" dirty="0" smtClean="0">
                <a:solidFill>
                  <a:prstClr val="white">
                    <a:lumMod val="65000"/>
                  </a:prstClr>
                </a:solidFill>
              </a:rPr>
              <a:t>©KPMG 2016. Insert copyright information here. Imagnimus inciis sed maximus, acepedi psandi occum qui coribus et volumquia volo con pe quis ipsae con experfe raerovition pariorem fuga. Ita cores doluptae pro consed mi, ut et adi bea cus sum il magnita tiunteseque sae vel modi rem con errorpor sendiciendes et, optate est, sin non pro dolenda nimint ea doluptur sapernatius eum facernam adipit ex es inverferum eventio rempos inus exererum solutet la quia suntotatem explique mi, comnis es molut eic tem excestis et ellautes.</a:t>
            </a:r>
            <a:endParaRPr lang="en-GB" sz="600" dirty="0">
              <a:solidFill>
                <a:prstClr val="white">
                  <a:lumMod val="65000"/>
                </a:prstClr>
              </a:solidFill>
            </a:endParaRPr>
          </a:p>
        </p:txBody>
      </p:sp>
      <p:sp>
        <p:nvSpPr>
          <p:cNvPr id="8" name="TextBox 7"/>
          <p:cNvSpPr txBox="1"/>
          <p:nvPr userDrawn="1"/>
        </p:nvSpPr>
        <p:spPr>
          <a:xfrm>
            <a:off x="5059200" y="6637578"/>
            <a:ext cx="2256000" cy="109552"/>
          </a:xfrm>
          <a:prstGeom prst="rect">
            <a:avLst/>
          </a:prstGeom>
          <a:noFill/>
        </p:spPr>
        <p:txBody>
          <a:bodyPr wrap="square" lIns="0" tIns="0" rIns="0" bIns="0" rtlCol="0">
            <a:noAutofit/>
          </a:bodyPr>
          <a:lstStyle/>
          <a:p>
            <a:pPr algn="ctr">
              <a:defRPr/>
            </a:pPr>
            <a:r>
              <a:rPr lang="en-GB" sz="600" b="1" dirty="0" smtClean="0">
                <a:solidFill>
                  <a:srgbClr val="000000"/>
                </a:solidFill>
              </a:rPr>
              <a:t>Document Classification: KPMG Confidential</a:t>
            </a:r>
          </a:p>
        </p:txBody>
      </p:sp>
      <p:sp>
        <p:nvSpPr>
          <p:cNvPr id="9" name="Freeform 19"/>
          <p:cNvSpPr>
            <a:spLocks noEditPoints="1"/>
          </p:cNvSpPr>
          <p:nvPr userDrawn="1"/>
        </p:nvSpPr>
        <p:spPr bwMode="auto">
          <a:xfrm>
            <a:off x="1003201" y="6266997"/>
            <a:ext cx="484029" cy="196893"/>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dirty="0">
              <a:solidFill>
                <a:srgbClr val="000000"/>
              </a:solidFill>
            </a:endParaRPr>
          </a:p>
        </p:txBody>
      </p:sp>
    </p:spTree>
    <p:extLst>
      <p:ext uri="{BB962C8B-B14F-4D97-AF65-F5344CB8AC3E}">
        <p14:creationId xmlns:p14="http://schemas.microsoft.com/office/powerpoint/2010/main" val="2339325040"/>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PROCESS FIVE COLUMN">
    <p:spTree>
      <p:nvGrpSpPr>
        <p:cNvPr id="1" name=""/>
        <p:cNvGrpSpPr/>
        <p:nvPr/>
      </p:nvGrpSpPr>
      <p:grpSpPr>
        <a:xfrm>
          <a:off x="0" y="0"/>
          <a:ext cx="0" cy="0"/>
          <a:chOff x="0" y="0"/>
          <a:chExt cx="0" cy="0"/>
        </a:xfrm>
      </p:grpSpPr>
      <p:sp>
        <p:nvSpPr>
          <p:cNvPr id="2" name="Title 1"/>
          <p:cNvSpPr>
            <a:spLocks noGrp="1"/>
          </p:cNvSpPr>
          <p:nvPr>
            <p:ph type="title"/>
          </p:nvPr>
        </p:nvSpPr>
        <p:spPr>
          <a:xfrm>
            <a:off x="1003200" y="432000"/>
            <a:ext cx="10185600" cy="518400"/>
          </a:xfrm>
        </p:spPr>
        <p:txBody>
          <a:bodyPr/>
          <a:lstStyle/>
          <a:p>
            <a:r>
              <a:rPr lang="en-US" dirty="0" smtClean="0"/>
              <a:t>Click to edit Master title style</a:t>
            </a:r>
            <a:endParaRPr lang="en-US" dirty="0"/>
          </a:p>
        </p:txBody>
      </p:sp>
      <p:sp>
        <p:nvSpPr>
          <p:cNvPr id="9" name="Text Placeholder 8"/>
          <p:cNvSpPr>
            <a:spLocks noGrp="1"/>
          </p:cNvSpPr>
          <p:nvPr>
            <p:ph type="body" sz="quarter" idx="10"/>
          </p:nvPr>
        </p:nvSpPr>
        <p:spPr>
          <a:xfrm>
            <a:off x="1003200" y="2172526"/>
            <a:ext cx="1876800" cy="3704400"/>
          </a:xfrm>
        </p:spPr>
        <p:txBody>
          <a:bodyPr/>
          <a:lstStyle>
            <a:lvl1pPr algn="l">
              <a:defRPr sz="1400"/>
            </a:lvl1pPr>
            <a:lvl2pPr algn="l">
              <a:defRPr sz="1400"/>
            </a:lvl2pPr>
            <a:lvl3pPr algn="l">
              <a:defRPr sz="1400"/>
            </a:lvl3pPr>
            <a:lvl4pPr algn="l">
              <a:defRPr sz="1400"/>
            </a:lvl4pPr>
            <a:lvl5pPr algn="l">
              <a:defRPr sz="14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4" name="Text Placeholder 8"/>
          <p:cNvSpPr>
            <a:spLocks noGrp="1"/>
          </p:cNvSpPr>
          <p:nvPr>
            <p:ph type="body" sz="quarter" idx="11"/>
          </p:nvPr>
        </p:nvSpPr>
        <p:spPr>
          <a:xfrm>
            <a:off x="3080400" y="2172526"/>
            <a:ext cx="1876800" cy="3704400"/>
          </a:xfrm>
        </p:spPr>
        <p:txBody>
          <a:bodyPr/>
          <a:lstStyle>
            <a:lvl1pPr algn="l">
              <a:defRPr sz="1400"/>
            </a:lvl1pPr>
            <a:lvl2pPr algn="l">
              <a:defRPr sz="1400"/>
            </a:lvl2pPr>
            <a:lvl3pPr algn="l">
              <a:defRPr sz="1400"/>
            </a:lvl3pPr>
            <a:lvl4pPr algn="l">
              <a:defRPr sz="1400"/>
            </a:lvl4pPr>
            <a:lvl5pPr algn="l">
              <a:defRPr sz="14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5" name="Text Placeholder 8"/>
          <p:cNvSpPr>
            <a:spLocks noGrp="1"/>
          </p:cNvSpPr>
          <p:nvPr>
            <p:ph type="body" sz="quarter" idx="12"/>
          </p:nvPr>
        </p:nvSpPr>
        <p:spPr>
          <a:xfrm>
            <a:off x="5157600" y="2172526"/>
            <a:ext cx="1876800" cy="3704400"/>
          </a:xfrm>
        </p:spPr>
        <p:txBody>
          <a:bodyPr/>
          <a:lstStyle>
            <a:lvl1pPr algn="l">
              <a:defRPr sz="1400"/>
            </a:lvl1pPr>
            <a:lvl2pPr algn="l">
              <a:defRPr sz="1400"/>
            </a:lvl2pPr>
            <a:lvl3pPr algn="l">
              <a:defRPr sz="1400"/>
            </a:lvl3pPr>
            <a:lvl4pPr algn="l">
              <a:defRPr sz="1400"/>
            </a:lvl4pPr>
            <a:lvl5pPr algn="l">
              <a:defRPr sz="14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6" name="Text Placeholder 8"/>
          <p:cNvSpPr>
            <a:spLocks noGrp="1"/>
          </p:cNvSpPr>
          <p:nvPr>
            <p:ph type="body" sz="quarter" idx="13"/>
          </p:nvPr>
        </p:nvSpPr>
        <p:spPr>
          <a:xfrm>
            <a:off x="7234800" y="2172526"/>
            <a:ext cx="1876800" cy="3704400"/>
          </a:xfrm>
        </p:spPr>
        <p:txBody>
          <a:bodyPr/>
          <a:lstStyle>
            <a:lvl1pPr algn="l">
              <a:defRPr sz="1400"/>
            </a:lvl1pPr>
            <a:lvl2pPr algn="l">
              <a:defRPr sz="1400"/>
            </a:lvl2pPr>
            <a:lvl3pPr algn="l">
              <a:defRPr sz="1400"/>
            </a:lvl3pPr>
            <a:lvl4pPr algn="l">
              <a:defRPr sz="1400"/>
            </a:lvl4pPr>
            <a:lvl5pPr algn="l">
              <a:defRPr sz="14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13" name="Text Placeholder 12"/>
          <p:cNvSpPr>
            <a:spLocks noGrp="1"/>
          </p:cNvSpPr>
          <p:nvPr>
            <p:ph type="body" sz="quarter" idx="14" hasCustomPrompt="1"/>
          </p:nvPr>
        </p:nvSpPr>
        <p:spPr>
          <a:xfrm>
            <a:off x="1003200" y="1322388"/>
            <a:ext cx="1876800" cy="604800"/>
          </a:xfrm>
          <a:prstGeom prst="homePlate">
            <a:avLst>
              <a:gd name="adj" fmla="val 31970"/>
            </a:avLst>
          </a:prstGeom>
          <a:solidFill>
            <a:schemeClr val="tx2"/>
          </a:solidFill>
        </p:spPr>
        <p:txBody>
          <a:bodyPr lIns="54000" tIns="54000" rIns="54000" bIns="54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smtClean="0"/>
              <a:t>Click to add text</a:t>
            </a:r>
            <a:endParaRPr lang="en-GB" dirty="0"/>
          </a:p>
        </p:txBody>
      </p:sp>
      <p:sp>
        <p:nvSpPr>
          <p:cNvPr id="15" name="Text Placeholder 12"/>
          <p:cNvSpPr>
            <a:spLocks noGrp="1"/>
          </p:cNvSpPr>
          <p:nvPr>
            <p:ph type="body" sz="quarter" idx="15" hasCustomPrompt="1"/>
          </p:nvPr>
        </p:nvSpPr>
        <p:spPr>
          <a:xfrm>
            <a:off x="3080400" y="1322388"/>
            <a:ext cx="1876800" cy="604800"/>
          </a:xfrm>
          <a:prstGeom prst="chevron">
            <a:avLst>
              <a:gd name="adj" fmla="val 31101"/>
            </a:avLst>
          </a:prstGeom>
          <a:solidFill>
            <a:schemeClr val="tx2"/>
          </a:solidFill>
        </p:spPr>
        <p:txBody>
          <a:bodyPr lIns="54000" tIns="54000" rIns="54000" bIns="54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smtClean="0"/>
              <a:t>Click to add text</a:t>
            </a:r>
            <a:endParaRPr lang="en-GB" dirty="0"/>
          </a:p>
        </p:txBody>
      </p:sp>
      <p:sp>
        <p:nvSpPr>
          <p:cNvPr id="16" name="Text Placeholder 12"/>
          <p:cNvSpPr>
            <a:spLocks noGrp="1"/>
          </p:cNvSpPr>
          <p:nvPr>
            <p:ph type="body" sz="quarter" idx="16" hasCustomPrompt="1"/>
          </p:nvPr>
        </p:nvSpPr>
        <p:spPr>
          <a:xfrm>
            <a:off x="5157600" y="1322388"/>
            <a:ext cx="1876800" cy="604800"/>
          </a:xfrm>
          <a:prstGeom prst="chevron">
            <a:avLst>
              <a:gd name="adj" fmla="val 31101"/>
            </a:avLst>
          </a:prstGeom>
          <a:solidFill>
            <a:schemeClr val="tx2"/>
          </a:solidFill>
        </p:spPr>
        <p:txBody>
          <a:bodyPr lIns="54000" tIns="54000" rIns="54000" bIns="54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smtClean="0"/>
              <a:t>Click to add text</a:t>
            </a:r>
            <a:endParaRPr lang="en-GB" dirty="0"/>
          </a:p>
        </p:txBody>
      </p:sp>
      <p:sp>
        <p:nvSpPr>
          <p:cNvPr id="17" name="Text Placeholder 12"/>
          <p:cNvSpPr>
            <a:spLocks noGrp="1"/>
          </p:cNvSpPr>
          <p:nvPr>
            <p:ph type="body" sz="quarter" idx="17" hasCustomPrompt="1"/>
          </p:nvPr>
        </p:nvSpPr>
        <p:spPr>
          <a:xfrm>
            <a:off x="7234800" y="1322388"/>
            <a:ext cx="1876800" cy="604800"/>
          </a:xfrm>
          <a:prstGeom prst="chevron">
            <a:avLst>
              <a:gd name="adj" fmla="val 31101"/>
            </a:avLst>
          </a:prstGeom>
          <a:solidFill>
            <a:schemeClr val="tx2"/>
          </a:solidFill>
        </p:spPr>
        <p:txBody>
          <a:bodyPr lIns="54000" tIns="54000" rIns="54000" bIns="54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smtClean="0"/>
              <a:t>Click to add text</a:t>
            </a:r>
            <a:endParaRPr lang="en-GB" dirty="0"/>
          </a:p>
        </p:txBody>
      </p:sp>
      <p:sp>
        <p:nvSpPr>
          <p:cNvPr id="11" name="Text Placeholder 12"/>
          <p:cNvSpPr>
            <a:spLocks noGrp="1"/>
          </p:cNvSpPr>
          <p:nvPr>
            <p:ph type="body" sz="quarter" idx="18" hasCustomPrompt="1"/>
          </p:nvPr>
        </p:nvSpPr>
        <p:spPr>
          <a:xfrm>
            <a:off x="9312000" y="1322388"/>
            <a:ext cx="1876800" cy="604800"/>
          </a:xfrm>
          <a:prstGeom prst="chevron">
            <a:avLst>
              <a:gd name="adj" fmla="val 31101"/>
            </a:avLst>
          </a:prstGeom>
          <a:solidFill>
            <a:schemeClr val="tx2"/>
          </a:solidFill>
        </p:spPr>
        <p:txBody>
          <a:bodyPr lIns="54000" tIns="54000" rIns="54000" bIns="54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smtClean="0"/>
              <a:t>Click to add text</a:t>
            </a:r>
            <a:endParaRPr lang="en-GB" dirty="0"/>
          </a:p>
        </p:txBody>
      </p:sp>
      <p:sp>
        <p:nvSpPr>
          <p:cNvPr id="12" name="Text Placeholder 8"/>
          <p:cNvSpPr>
            <a:spLocks noGrp="1"/>
          </p:cNvSpPr>
          <p:nvPr>
            <p:ph type="body" sz="quarter" idx="19"/>
          </p:nvPr>
        </p:nvSpPr>
        <p:spPr>
          <a:xfrm>
            <a:off x="9312000" y="2172526"/>
            <a:ext cx="1876800" cy="3704400"/>
          </a:xfrm>
        </p:spPr>
        <p:txBody>
          <a:bodyPr/>
          <a:lstStyle>
            <a:lvl1pPr algn="l">
              <a:defRPr sz="1400"/>
            </a:lvl1pPr>
            <a:lvl2pPr algn="l">
              <a:defRPr sz="1400"/>
            </a:lvl2pPr>
            <a:lvl3pPr algn="l">
              <a:defRPr sz="1400"/>
            </a:lvl3pPr>
            <a:lvl4pPr algn="l">
              <a:defRPr sz="1400"/>
            </a:lvl4pPr>
            <a:lvl5pPr algn="l">
              <a:defRPr sz="14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Tree>
    <p:extLst>
      <p:ext uri="{BB962C8B-B14F-4D97-AF65-F5344CB8AC3E}">
        <p14:creationId xmlns:p14="http://schemas.microsoft.com/office/powerpoint/2010/main" val="344733852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PROCESS FOUR COLUMN">
    <p:spTree>
      <p:nvGrpSpPr>
        <p:cNvPr id="1" name=""/>
        <p:cNvGrpSpPr/>
        <p:nvPr/>
      </p:nvGrpSpPr>
      <p:grpSpPr>
        <a:xfrm>
          <a:off x="0" y="0"/>
          <a:ext cx="0" cy="0"/>
          <a:chOff x="0" y="0"/>
          <a:chExt cx="0" cy="0"/>
        </a:xfrm>
      </p:grpSpPr>
      <p:sp>
        <p:nvSpPr>
          <p:cNvPr id="2" name="Title 1"/>
          <p:cNvSpPr>
            <a:spLocks noGrp="1"/>
          </p:cNvSpPr>
          <p:nvPr>
            <p:ph type="title"/>
          </p:nvPr>
        </p:nvSpPr>
        <p:spPr>
          <a:xfrm>
            <a:off x="1003200" y="432000"/>
            <a:ext cx="10185600" cy="518400"/>
          </a:xfrm>
        </p:spPr>
        <p:txBody>
          <a:bodyPr/>
          <a:lstStyle/>
          <a:p>
            <a:r>
              <a:rPr lang="en-US" dirty="0" smtClean="0"/>
              <a:t>Click to edit Master title style</a:t>
            </a:r>
            <a:endParaRPr lang="en-US" dirty="0"/>
          </a:p>
        </p:txBody>
      </p:sp>
      <p:sp>
        <p:nvSpPr>
          <p:cNvPr id="9" name="Text Placeholder 8"/>
          <p:cNvSpPr>
            <a:spLocks noGrp="1"/>
          </p:cNvSpPr>
          <p:nvPr>
            <p:ph type="body" sz="quarter" idx="10"/>
          </p:nvPr>
        </p:nvSpPr>
        <p:spPr>
          <a:xfrm>
            <a:off x="1003200" y="2172526"/>
            <a:ext cx="2347200" cy="3704400"/>
          </a:xfrm>
        </p:spPr>
        <p:txBody>
          <a:bodyPr/>
          <a:lstStyle>
            <a:lvl1pPr>
              <a:defRPr sz="1400"/>
            </a:lvl1pPr>
            <a:lvl2pPr>
              <a:defRPr sz="1400"/>
            </a:lvl2pPr>
            <a:lvl3pPr>
              <a:defRPr sz="1400"/>
            </a:lvl3pPr>
            <a:lvl4pPr>
              <a:defRPr sz="1400"/>
            </a:lvl4pPr>
            <a:lvl5pPr>
              <a:defRPr sz="14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4" name="Text Placeholder 8"/>
          <p:cNvSpPr>
            <a:spLocks noGrp="1"/>
          </p:cNvSpPr>
          <p:nvPr>
            <p:ph type="body" sz="quarter" idx="11"/>
          </p:nvPr>
        </p:nvSpPr>
        <p:spPr>
          <a:xfrm>
            <a:off x="3616000" y="2172526"/>
            <a:ext cx="2347200" cy="3704400"/>
          </a:xfrm>
        </p:spPr>
        <p:txBody>
          <a:bodyPr/>
          <a:lstStyle>
            <a:lvl1pPr>
              <a:defRPr sz="1400"/>
            </a:lvl1pPr>
            <a:lvl2pPr>
              <a:defRPr sz="1400"/>
            </a:lvl2pPr>
            <a:lvl3pPr>
              <a:defRPr sz="1400"/>
            </a:lvl3pPr>
            <a:lvl4pPr>
              <a:defRPr sz="1400"/>
            </a:lvl4pPr>
            <a:lvl5pPr>
              <a:defRPr sz="14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5" name="Text Placeholder 8"/>
          <p:cNvSpPr>
            <a:spLocks noGrp="1"/>
          </p:cNvSpPr>
          <p:nvPr>
            <p:ph type="body" sz="quarter" idx="12"/>
          </p:nvPr>
        </p:nvSpPr>
        <p:spPr>
          <a:xfrm>
            <a:off x="6228800" y="2172526"/>
            <a:ext cx="2347200" cy="3704400"/>
          </a:xfrm>
        </p:spPr>
        <p:txBody>
          <a:bodyPr/>
          <a:lstStyle>
            <a:lvl1pPr>
              <a:defRPr sz="1400"/>
            </a:lvl1pPr>
            <a:lvl2pPr>
              <a:defRPr sz="1400"/>
            </a:lvl2pPr>
            <a:lvl3pPr>
              <a:defRPr sz="1400"/>
            </a:lvl3pPr>
            <a:lvl4pPr>
              <a:defRPr sz="1400"/>
            </a:lvl4pPr>
            <a:lvl5pPr>
              <a:defRPr sz="14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6" name="Text Placeholder 8"/>
          <p:cNvSpPr>
            <a:spLocks noGrp="1"/>
          </p:cNvSpPr>
          <p:nvPr>
            <p:ph type="body" sz="quarter" idx="13"/>
          </p:nvPr>
        </p:nvSpPr>
        <p:spPr>
          <a:xfrm>
            <a:off x="8841600" y="2172526"/>
            <a:ext cx="2347200" cy="3704400"/>
          </a:xfrm>
        </p:spPr>
        <p:txBody>
          <a:bodyPr/>
          <a:lstStyle>
            <a:lvl1pPr>
              <a:defRPr sz="1400"/>
            </a:lvl1pPr>
            <a:lvl2pPr>
              <a:defRPr sz="1400"/>
            </a:lvl2pPr>
            <a:lvl3pPr>
              <a:defRPr sz="1400"/>
            </a:lvl3pPr>
            <a:lvl4pPr>
              <a:defRPr sz="1400"/>
            </a:lvl4pPr>
            <a:lvl5pPr>
              <a:defRPr sz="14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13" name="Text Placeholder 12"/>
          <p:cNvSpPr>
            <a:spLocks noGrp="1"/>
          </p:cNvSpPr>
          <p:nvPr>
            <p:ph type="body" sz="quarter" idx="14" hasCustomPrompt="1"/>
          </p:nvPr>
        </p:nvSpPr>
        <p:spPr>
          <a:xfrm>
            <a:off x="994833" y="1322388"/>
            <a:ext cx="2347200" cy="604800"/>
          </a:xfrm>
          <a:prstGeom prst="homePlate">
            <a:avLst>
              <a:gd name="adj" fmla="val 31970"/>
            </a:avLst>
          </a:prstGeom>
          <a:solidFill>
            <a:schemeClr val="tx2"/>
          </a:solidFill>
        </p:spPr>
        <p:txBody>
          <a:bodyPr lIns="54000" tIns="54000" rIns="54000" bIns="54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smtClean="0"/>
              <a:t>Click to add text</a:t>
            </a:r>
            <a:endParaRPr lang="en-GB" dirty="0"/>
          </a:p>
        </p:txBody>
      </p:sp>
      <p:sp>
        <p:nvSpPr>
          <p:cNvPr id="15" name="Text Placeholder 12"/>
          <p:cNvSpPr>
            <a:spLocks noGrp="1"/>
          </p:cNvSpPr>
          <p:nvPr>
            <p:ph type="body" sz="quarter" idx="15" hasCustomPrompt="1"/>
          </p:nvPr>
        </p:nvSpPr>
        <p:spPr>
          <a:xfrm>
            <a:off x="3610422" y="1322388"/>
            <a:ext cx="2347200" cy="604800"/>
          </a:xfrm>
          <a:prstGeom prst="chevron">
            <a:avLst>
              <a:gd name="adj" fmla="val 31101"/>
            </a:avLst>
          </a:prstGeom>
          <a:solidFill>
            <a:schemeClr val="tx2"/>
          </a:solidFill>
        </p:spPr>
        <p:txBody>
          <a:bodyPr lIns="54000" tIns="54000" rIns="54000" bIns="54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smtClean="0"/>
              <a:t>Click to add text</a:t>
            </a:r>
            <a:endParaRPr lang="en-GB" dirty="0"/>
          </a:p>
        </p:txBody>
      </p:sp>
      <p:sp>
        <p:nvSpPr>
          <p:cNvPr id="16" name="Text Placeholder 12"/>
          <p:cNvSpPr>
            <a:spLocks noGrp="1"/>
          </p:cNvSpPr>
          <p:nvPr>
            <p:ph type="body" sz="quarter" idx="16" hasCustomPrompt="1"/>
          </p:nvPr>
        </p:nvSpPr>
        <p:spPr>
          <a:xfrm>
            <a:off x="6226011" y="1322388"/>
            <a:ext cx="2347200" cy="604800"/>
          </a:xfrm>
          <a:prstGeom prst="chevron">
            <a:avLst>
              <a:gd name="adj" fmla="val 31101"/>
            </a:avLst>
          </a:prstGeom>
          <a:solidFill>
            <a:schemeClr val="tx2"/>
          </a:solidFill>
        </p:spPr>
        <p:txBody>
          <a:bodyPr lIns="54000" tIns="54000" rIns="54000" bIns="54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smtClean="0"/>
              <a:t>Click to add text</a:t>
            </a:r>
            <a:endParaRPr lang="en-GB" dirty="0"/>
          </a:p>
        </p:txBody>
      </p:sp>
      <p:sp>
        <p:nvSpPr>
          <p:cNvPr id="17" name="Text Placeholder 12"/>
          <p:cNvSpPr>
            <a:spLocks noGrp="1"/>
          </p:cNvSpPr>
          <p:nvPr>
            <p:ph type="body" sz="quarter" idx="17" hasCustomPrompt="1"/>
          </p:nvPr>
        </p:nvSpPr>
        <p:spPr>
          <a:xfrm>
            <a:off x="8841600" y="1322388"/>
            <a:ext cx="2347200" cy="604800"/>
          </a:xfrm>
          <a:prstGeom prst="chevron">
            <a:avLst>
              <a:gd name="adj" fmla="val 31101"/>
            </a:avLst>
          </a:prstGeom>
          <a:solidFill>
            <a:schemeClr val="tx2"/>
          </a:solidFill>
        </p:spPr>
        <p:txBody>
          <a:bodyPr lIns="54000" tIns="54000" rIns="54000" bIns="54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smtClean="0"/>
              <a:t>Click to add text</a:t>
            </a:r>
            <a:endParaRPr lang="en-GB" dirty="0"/>
          </a:p>
        </p:txBody>
      </p:sp>
    </p:spTree>
    <p:extLst>
      <p:ext uri="{BB962C8B-B14F-4D97-AF65-F5344CB8AC3E}">
        <p14:creationId xmlns:p14="http://schemas.microsoft.com/office/powerpoint/2010/main" val="1486924526"/>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QUAD WITH CENTER">
    <p:spTree>
      <p:nvGrpSpPr>
        <p:cNvPr id="1" name=""/>
        <p:cNvGrpSpPr/>
        <p:nvPr/>
      </p:nvGrpSpPr>
      <p:grpSpPr>
        <a:xfrm>
          <a:off x="0" y="0"/>
          <a:ext cx="0" cy="0"/>
          <a:chOff x="0" y="0"/>
          <a:chExt cx="0" cy="0"/>
        </a:xfrm>
      </p:grpSpPr>
      <p:sp>
        <p:nvSpPr>
          <p:cNvPr id="2" name="Title 1"/>
          <p:cNvSpPr>
            <a:spLocks noGrp="1"/>
          </p:cNvSpPr>
          <p:nvPr>
            <p:ph type="title"/>
          </p:nvPr>
        </p:nvSpPr>
        <p:spPr>
          <a:xfrm>
            <a:off x="1003200" y="432000"/>
            <a:ext cx="10185600" cy="518400"/>
          </a:xfrm>
        </p:spPr>
        <p:txBody>
          <a:bodyPr/>
          <a:lstStyle/>
          <a:p>
            <a:r>
              <a:rPr lang="en-US" dirty="0" smtClean="0"/>
              <a:t>Click to edit Master title style</a:t>
            </a:r>
            <a:endParaRPr lang="en-US" dirty="0"/>
          </a:p>
        </p:txBody>
      </p:sp>
      <p:sp>
        <p:nvSpPr>
          <p:cNvPr id="16" name="Text Placeholder 10"/>
          <p:cNvSpPr>
            <a:spLocks noGrp="1" noChangeAspect="1"/>
          </p:cNvSpPr>
          <p:nvPr>
            <p:ph type="body" sz="quarter" idx="21"/>
          </p:nvPr>
        </p:nvSpPr>
        <p:spPr bwMode="gray">
          <a:xfrm>
            <a:off x="5306559" y="2757950"/>
            <a:ext cx="1660995" cy="1659600"/>
          </a:xfrm>
          <a:prstGeom prst="ellipse">
            <a:avLst/>
          </a:prstGeom>
          <a:solidFill>
            <a:schemeClr val="accent1"/>
          </a:solidFill>
          <a:ln>
            <a:noFill/>
          </a:ln>
        </p:spPr>
        <p:txBody>
          <a:bodyPr lIns="54000" tIns="54000" rIns="54000" bIns="54000" anchor="ctr" anchorCtr="1">
            <a:noAutofit/>
          </a:bodyPr>
          <a:lstStyle>
            <a:lvl1pPr algn="ctr">
              <a:defRPr sz="1400">
                <a:solidFill>
                  <a:schemeClr val="bg1"/>
                </a:solidFill>
                <a:latin typeface="+mn-lt"/>
                <a:cs typeface="Arial" panose="020B0604020202020204" pitchFamily="34" charset="0"/>
              </a:defRPr>
            </a:lvl1pPr>
          </a:lstStyle>
          <a:p>
            <a:pPr lvl="0"/>
            <a:r>
              <a:rPr lang="en-US" dirty="0" smtClean="0"/>
              <a:t>Click to edit Master text styles</a:t>
            </a:r>
          </a:p>
        </p:txBody>
      </p:sp>
      <p:sp>
        <p:nvSpPr>
          <p:cNvPr id="17" name="Text Placeholder 20"/>
          <p:cNvSpPr>
            <a:spLocks noGrp="1"/>
          </p:cNvSpPr>
          <p:nvPr>
            <p:ph type="body" sz="quarter" idx="26"/>
          </p:nvPr>
        </p:nvSpPr>
        <p:spPr bwMode="gray">
          <a:xfrm>
            <a:off x="1003347" y="1322388"/>
            <a:ext cx="3847695" cy="388800"/>
          </a:xfrm>
          <a:prstGeom prst="rect">
            <a:avLst/>
          </a:prstGeom>
          <a:solidFill>
            <a:schemeClr val="tx2"/>
          </a:solidFill>
          <a:ln w="12700">
            <a:solidFill>
              <a:srgbClr val="00338D"/>
            </a:solidFill>
          </a:ln>
        </p:spPr>
        <p:txBody>
          <a:bodyPr vert="horz" lIns="54000" tIns="54000" rIns="54000" bIns="54000" rtlCol="0" anchor="ctr" anchorCtr="0">
            <a:noAutofit/>
          </a:bodyPr>
          <a:lstStyle>
            <a:lvl1pPr>
              <a:defRPr lang="en-US" sz="1400" b="1" kern="1200" noProof="0" dirty="0" smtClean="0">
                <a:solidFill>
                  <a:schemeClr val="bg1"/>
                </a:solidFill>
                <a:latin typeface="+mn-lt"/>
                <a:ea typeface="+mn-ea"/>
                <a:cs typeface="Arial" panose="020B0604020202020204" pitchFamily="34" charset="0"/>
              </a:defRPr>
            </a:lvl1pPr>
            <a:lvl5pPr>
              <a:defRPr/>
            </a:lvl5pPr>
            <a:lvl6pPr>
              <a:defRPr baseline="0"/>
            </a:lvl6pPr>
            <a:lvl7pPr>
              <a:defRPr baseline="0"/>
            </a:lvl7pPr>
            <a:lvl8pPr>
              <a:defRPr baseline="0"/>
            </a:lvl8pPr>
          </a:lstStyle>
          <a:p>
            <a:pPr marL="0" lvl="0" indent="0" algn="l" defTabSz="914400" rtl="0" eaLnBrk="1" latinLnBrk="0" hangingPunct="1">
              <a:lnSpc>
                <a:spcPct val="100000"/>
              </a:lnSpc>
              <a:spcBef>
                <a:spcPts val="600"/>
              </a:spcBef>
              <a:buFont typeface="Arial" pitchFamily="34" charset="0"/>
              <a:buNone/>
            </a:pPr>
            <a:r>
              <a:rPr lang="en-US" dirty="0" smtClean="0"/>
              <a:t>Click to edit Master text styles</a:t>
            </a:r>
          </a:p>
        </p:txBody>
      </p:sp>
      <p:sp>
        <p:nvSpPr>
          <p:cNvPr id="26" name="Text Placeholder 20"/>
          <p:cNvSpPr>
            <a:spLocks noGrp="1"/>
          </p:cNvSpPr>
          <p:nvPr>
            <p:ph type="body" sz="quarter" idx="48"/>
          </p:nvPr>
        </p:nvSpPr>
        <p:spPr bwMode="gray">
          <a:xfrm>
            <a:off x="1003347" y="4015250"/>
            <a:ext cx="3847695" cy="388800"/>
          </a:xfrm>
          <a:prstGeom prst="rect">
            <a:avLst/>
          </a:prstGeom>
          <a:solidFill>
            <a:schemeClr val="tx2"/>
          </a:solidFill>
          <a:ln w="12700">
            <a:solidFill>
              <a:srgbClr val="00338D"/>
            </a:solidFill>
          </a:ln>
        </p:spPr>
        <p:txBody>
          <a:bodyPr vert="horz" lIns="54000" tIns="54000" rIns="54000" bIns="54000" rtlCol="0" anchor="ctr" anchorCtr="0">
            <a:noAutofit/>
          </a:bodyPr>
          <a:lstStyle>
            <a:lvl1pPr>
              <a:defRPr lang="en-US" sz="1200" b="1" kern="1200" noProof="0" dirty="0" smtClean="0">
                <a:solidFill>
                  <a:schemeClr val="bg1"/>
                </a:solidFill>
                <a:latin typeface="+mn-lt"/>
                <a:ea typeface="+mn-ea"/>
                <a:cs typeface="Arial" panose="020B0604020202020204" pitchFamily="34" charset="0"/>
              </a:defRPr>
            </a:lvl1pPr>
            <a:lvl5pPr>
              <a:defRPr/>
            </a:lvl5pPr>
            <a:lvl6pPr>
              <a:defRPr baseline="0"/>
            </a:lvl6pPr>
            <a:lvl7pPr>
              <a:defRPr baseline="0"/>
            </a:lvl7pPr>
            <a:lvl8pPr>
              <a:defRPr baseline="0"/>
            </a:lvl8pPr>
          </a:lstStyle>
          <a:p>
            <a:pPr marL="0" lvl="0" indent="0" algn="l" defTabSz="914400" rtl="0" eaLnBrk="1" latinLnBrk="0" hangingPunct="1">
              <a:lnSpc>
                <a:spcPct val="100000"/>
              </a:lnSpc>
              <a:spcBef>
                <a:spcPts val="600"/>
              </a:spcBef>
              <a:buFont typeface="Arial" pitchFamily="34" charset="0"/>
              <a:buNone/>
            </a:pPr>
            <a:r>
              <a:rPr lang="en-US" dirty="0" smtClean="0"/>
              <a:t>Click to edit Master text styles</a:t>
            </a:r>
          </a:p>
        </p:txBody>
      </p:sp>
      <p:sp>
        <p:nvSpPr>
          <p:cNvPr id="27" name="Text Placeholder 20"/>
          <p:cNvSpPr>
            <a:spLocks noGrp="1"/>
          </p:cNvSpPr>
          <p:nvPr>
            <p:ph type="body" sz="quarter" idx="50"/>
          </p:nvPr>
        </p:nvSpPr>
        <p:spPr bwMode="gray">
          <a:xfrm>
            <a:off x="7344001" y="1322388"/>
            <a:ext cx="3847695" cy="388800"/>
          </a:xfrm>
          <a:prstGeom prst="rect">
            <a:avLst/>
          </a:prstGeom>
          <a:solidFill>
            <a:schemeClr val="tx2"/>
          </a:solidFill>
          <a:ln w="12700">
            <a:solidFill>
              <a:srgbClr val="00338D"/>
            </a:solidFill>
          </a:ln>
        </p:spPr>
        <p:txBody>
          <a:bodyPr vert="horz" lIns="54000" tIns="54000" rIns="54000" bIns="54000" rtlCol="0" anchor="ctr" anchorCtr="0">
            <a:noAutofit/>
          </a:bodyPr>
          <a:lstStyle>
            <a:lvl1pPr>
              <a:defRPr lang="en-US" sz="1400" b="1" kern="1200" noProof="0" dirty="0" smtClean="0">
                <a:solidFill>
                  <a:schemeClr val="bg1"/>
                </a:solidFill>
                <a:latin typeface="+mn-lt"/>
                <a:ea typeface="+mn-ea"/>
                <a:cs typeface="Arial" panose="020B0604020202020204" pitchFamily="34" charset="0"/>
              </a:defRPr>
            </a:lvl1pPr>
            <a:lvl5pPr>
              <a:defRPr/>
            </a:lvl5pPr>
            <a:lvl6pPr>
              <a:defRPr baseline="0"/>
            </a:lvl6pPr>
            <a:lvl7pPr>
              <a:defRPr baseline="0"/>
            </a:lvl7pPr>
            <a:lvl8pPr>
              <a:defRPr baseline="0"/>
            </a:lvl8pPr>
          </a:lstStyle>
          <a:p>
            <a:pPr marL="0" lvl="0" indent="0" algn="l" defTabSz="914400" rtl="0" eaLnBrk="1" latinLnBrk="0" hangingPunct="1">
              <a:lnSpc>
                <a:spcPct val="100000"/>
              </a:lnSpc>
              <a:spcBef>
                <a:spcPts val="600"/>
              </a:spcBef>
              <a:buFont typeface="Arial" pitchFamily="34" charset="0"/>
              <a:buNone/>
            </a:pPr>
            <a:r>
              <a:rPr lang="en-US" dirty="0" smtClean="0"/>
              <a:t>Click to edit Master text styles</a:t>
            </a:r>
          </a:p>
        </p:txBody>
      </p:sp>
      <p:sp>
        <p:nvSpPr>
          <p:cNvPr id="28" name="Text Placeholder 20"/>
          <p:cNvSpPr>
            <a:spLocks noGrp="1"/>
          </p:cNvSpPr>
          <p:nvPr>
            <p:ph type="body" sz="quarter" idx="52"/>
          </p:nvPr>
        </p:nvSpPr>
        <p:spPr bwMode="gray">
          <a:xfrm>
            <a:off x="7344001" y="4015250"/>
            <a:ext cx="3847695" cy="388800"/>
          </a:xfrm>
          <a:prstGeom prst="rect">
            <a:avLst/>
          </a:prstGeom>
          <a:solidFill>
            <a:srgbClr val="00338D"/>
          </a:solidFill>
          <a:ln w="12700">
            <a:solidFill>
              <a:srgbClr val="00338D"/>
            </a:solidFill>
          </a:ln>
        </p:spPr>
        <p:txBody>
          <a:bodyPr vert="horz" lIns="54000" tIns="54000" rIns="54000" bIns="54000" rtlCol="0" anchor="ctr" anchorCtr="0">
            <a:noAutofit/>
          </a:bodyPr>
          <a:lstStyle>
            <a:lvl1pPr>
              <a:defRPr lang="en-US" sz="1400" b="1" kern="1200" noProof="0" dirty="0" smtClean="0">
                <a:solidFill>
                  <a:schemeClr val="bg1"/>
                </a:solidFill>
                <a:latin typeface="+mn-lt"/>
                <a:ea typeface="+mn-ea"/>
                <a:cs typeface="Arial" panose="020B0604020202020204" pitchFamily="34" charset="0"/>
              </a:defRPr>
            </a:lvl1pPr>
            <a:lvl5pPr>
              <a:defRPr/>
            </a:lvl5pPr>
            <a:lvl6pPr>
              <a:defRPr baseline="0"/>
            </a:lvl6pPr>
            <a:lvl7pPr>
              <a:defRPr baseline="0"/>
            </a:lvl7pPr>
            <a:lvl8pPr>
              <a:defRPr baseline="0"/>
            </a:lvl8pPr>
          </a:lstStyle>
          <a:p>
            <a:pPr marL="0" lvl="0" indent="0" algn="l" defTabSz="914400" rtl="0" eaLnBrk="1" latinLnBrk="0" hangingPunct="1">
              <a:lnSpc>
                <a:spcPct val="100000"/>
              </a:lnSpc>
              <a:spcBef>
                <a:spcPts val="600"/>
              </a:spcBef>
              <a:buFont typeface="Arial" pitchFamily="34" charset="0"/>
              <a:buNone/>
            </a:pPr>
            <a:r>
              <a:rPr lang="en-US" dirty="0" smtClean="0"/>
              <a:t>Click to edit Master text styles</a:t>
            </a:r>
          </a:p>
        </p:txBody>
      </p:sp>
      <p:sp>
        <p:nvSpPr>
          <p:cNvPr id="29" name="AutoShape 20"/>
          <p:cNvSpPr>
            <a:spLocks noChangeArrowheads="1"/>
          </p:cNvSpPr>
          <p:nvPr userDrawn="1"/>
        </p:nvSpPr>
        <p:spPr bwMode="gray">
          <a:xfrm rot="2700000">
            <a:off x="5088625" y="2468534"/>
            <a:ext cx="382279" cy="502740"/>
          </a:xfrm>
          <a:prstGeom prst="rightArrow">
            <a:avLst>
              <a:gd name="adj1" fmla="val 63333"/>
              <a:gd name="adj2" fmla="val 49582"/>
            </a:avLst>
          </a:prstGeom>
          <a:solidFill>
            <a:schemeClr val="tx2"/>
          </a:solidFill>
          <a:ln w="6350" algn="ctr">
            <a:noFill/>
            <a:miter lim="800000"/>
            <a:headEnd/>
            <a:tailEnd/>
          </a:ln>
          <a:effectLst/>
        </p:spPr>
        <p:txBody>
          <a:bodyPr rot="10800000" wrap="none" anchor="ctr">
            <a:noAutofit/>
          </a:bodyPr>
          <a:lstStyle/>
          <a:p>
            <a:endParaRPr lang="en-CA" sz="1200" dirty="0">
              <a:solidFill>
                <a:srgbClr val="483698"/>
              </a:solidFill>
            </a:endParaRPr>
          </a:p>
        </p:txBody>
      </p:sp>
      <p:sp>
        <p:nvSpPr>
          <p:cNvPr id="31" name="Text Placeholder 3"/>
          <p:cNvSpPr>
            <a:spLocks noGrp="1"/>
          </p:cNvSpPr>
          <p:nvPr>
            <p:ph type="body" sz="quarter" idx="53"/>
          </p:nvPr>
        </p:nvSpPr>
        <p:spPr>
          <a:xfrm>
            <a:off x="1003347" y="1718873"/>
            <a:ext cx="3849600" cy="1472876"/>
          </a:xfrm>
          <a:ln w="12700">
            <a:solidFill>
              <a:schemeClr val="tx2"/>
            </a:solidFill>
          </a:ln>
        </p:spPr>
        <p:txBody>
          <a:bodyPr lIns="54000" tIns="54000" rIns="54000" bIns="54000">
            <a:noAutofit/>
          </a:bodyPr>
          <a:lstStyle>
            <a:lvl1pPr>
              <a:defRPr sz="1400">
                <a:latin typeface="+mn-lt"/>
              </a:defRPr>
            </a:lvl1pPr>
            <a:lvl2pPr>
              <a:defRPr sz="1400">
                <a:latin typeface="+mn-lt"/>
              </a:defRPr>
            </a:lvl2pPr>
            <a:lvl3pPr>
              <a:defRPr sz="1400">
                <a:latin typeface="+mn-lt"/>
              </a:defRPr>
            </a:lvl3pPr>
            <a:lvl4pPr>
              <a:defRPr sz="1400">
                <a:latin typeface="+mn-lt"/>
              </a:defRPr>
            </a:lvl4pPr>
            <a:lvl5pPr>
              <a:defRPr sz="1400">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32" name="Text Placeholder 3"/>
          <p:cNvSpPr>
            <a:spLocks noGrp="1"/>
          </p:cNvSpPr>
          <p:nvPr>
            <p:ph type="body" sz="quarter" idx="54"/>
          </p:nvPr>
        </p:nvSpPr>
        <p:spPr>
          <a:xfrm>
            <a:off x="1003347" y="4404050"/>
            <a:ext cx="3849600" cy="1472876"/>
          </a:xfrm>
          <a:ln w="12700">
            <a:solidFill>
              <a:schemeClr val="tx2"/>
            </a:solidFill>
          </a:ln>
        </p:spPr>
        <p:txBody>
          <a:bodyPr lIns="54000" tIns="54000" rIns="54000" bIns="54000">
            <a:noAutofit/>
          </a:bodyPr>
          <a:lstStyle>
            <a:lvl1pPr>
              <a:defRPr sz="1400">
                <a:latin typeface="+mn-lt"/>
              </a:defRPr>
            </a:lvl1pPr>
            <a:lvl2pPr>
              <a:defRPr sz="1400">
                <a:latin typeface="+mn-lt"/>
              </a:defRPr>
            </a:lvl2pPr>
            <a:lvl3pPr>
              <a:defRPr sz="1400">
                <a:latin typeface="+mn-lt"/>
              </a:defRPr>
            </a:lvl3pPr>
            <a:lvl4pPr>
              <a:defRPr sz="1400">
                <a:latin typeface="+mn-lt"/>
              </a:defRPr>
            </a:lvl4pPr>
            <a:lvl5pPr>
              <a:defRPr sz="1400">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33" name="Text Placeholder 3"/>
          <p:cNvSpPr>
            <a:spLocks noGrp="1"/>
          </p:cNvSpPr>
          <p:nvPr>
            <p:ph type="body" sz="quarter" idx="55"/>
          </p:nvPr>
        </p:nvSpPr>
        <p:spPr>
          <a:xfrm>
            <a:off x="7342095" y="1718873"/>
            <a:ext cx="3849600" cy="1472876"/>
          </a:xfrm>
          <a:ln w="12700">
            <a:solidFill>
              <a:schemeClr val="tx2"/>
            </a:solidFill>
          </a:ln>
        </p:spPr>
        <p:txBody>
          <a:bodyPr lIns="54000" tIns="54000" rIns="54000" bIns="54000">
            <a:noAutofit/>
          </a:bodyPr>
          <a:lstStyle>
            <a:lvl1pPr>
              <a:defRPr sz="1400">
                <a:latin typeface="+mn-lt"/>
              </a:defRPr>
            </a:lvl1pPr>
            <a:lvl2pPr>
              <a:defRPr sz="1400">
                <a:latin typeface="+mn-lt"/>
              </a:defRPr>
            </a:lvl2pPr>
            <a:lvl3pPr>
              <a:defRPr sz="1400">
                <a:latin typeface="+mn-lt"/>
              </a:defRPr>
            </a:lvl3pPr>
            <a:lvl4pPr>
              <a:defRPr sz="1400">
                <a:latin typeface="+mn-lt"/>
              </a:defRPr>
            </a:lvl4pPr>
            <a:lvl5pPr>
              <a:defRPr sz="1400">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34" name="Text Placeholder 3"/>
          <p:cNvSpPr>
            <a:spLocks noGrp="1"/>
          </p:cNvSpPr>
          <p:nvPr>
            <p:ph type="body" sz="quarter" idx="56"/>
          </p:nvPr>
        </p:nvSpPr>
        <p:spPr>
          <a:xfrm>
            <a:off x="7342095" y="4404050"/>
            <a:ext cx="3849600" cy="1472876"/>
          </a:xfrm>
          <a:ln w="12700">
            <a:solidFill>
              <a:schemeClr val="tx2"/>
            </a:solidFill>
          </a:ln>
        </p:spPr>
        <p:txBody>
          <a:bodyPr lIns="54000" tIns="54000" rIns="54000" bIns="54000">
            <a:noAutofit/>
          </a:bodyPr>
          <a:lstStyle>
            <a:lvl1pPr>
              <a:defRPr sz="1400">
                <a:latin typeface="+mn-lt"/>
              </a:defRPr>
            </a:lvl1pPr>
            <a:lvl2pPr>
              <a:defRPr sz="1400">
                <a:latin typeface="+mn-lt"/>
              </a:defRPr>
            </a:lvl2pPr>
            <a:lvl3pPr>
              <a:defRPr sz="1400">
                <a:latin typeface="+mn-lt"/>
              </a:defRPr>
            </a:lvl3pPr>
            <a:lvl4pPr>
              <a:defRPr sz="1400">
                <a:latin typeface="+mn-lt"/>
              </a:defRPr>
            </a:lvl4pPr>
            <a:lvl5pPr>
              <a:defRPr sz="1400">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20" name="AutoShape 20"/>
          <p:cNvSpPr>
            <a:spLocks noChangeArrowheads="1"/>
          </p:cNvSpPr>
          <p:nvPr userDrawn="1"/>
        </p:nvSpPr>
        <p:spPr bwMode="gray">
          <a:xfrm rot="18900000" flipH="1">
            <a:off x="6742978" y="2468534"/>
            <a:ext cx="382279" cy="502740"/>
          </a:xfrm>
          <a:prstGeom prst="rightArrow">
            <a:avLst>
              <a:gd name="adj1" fmla="val 63333"/>
              <a:gd name="adj2" fmla="val 49582"/>
            </a:avLst>
          </a:prstGeom>
          <a:solidFill>
            <a:schemeClr val="tx2"/>
          </a:solidFill>
          <a:ln w="6350" algn="ctr">
            <a:noFill/>
            <a:miter lim="800000"/>
            <a:headEnd/>
            <a:tailEnd/>
          </a:ln>
          <a:effectLst/>
        </p:spPr>
        <p:txBody>
          <a:bodyPr rot="10800000" wrap="none" anchor="ctr">
            <a:noAutofit/>
          </a:bodyPr>
          <a:lstStyle/>
          <a:p>
            <a:endParaRPr lang="en-CA" sz="1200" dirty="0">
              <a:solidFill>
                <a:srgbClr val="483698"/>
              </a:solidFill>
            </a:endParaRPr>
          </a:p>
        </p:txBody>
      </p:sp>
      <p:sp>
        <p:nvSpPr>
          <p:cNvPr id="21" name="AutoShape 20"/>
          <p:cNvSpPr>
            <a:spLocks noChangeArrowheads="1"/>
          </p:cNvSpPr>
          <p:nvPr userDrawn="1"/>
        </p:nvSpPr>
        <p:spPr bwMode="gray">
          <a:xfrm rot="18900000" flipV="1">
            <a:off x="5088624" y="4310034"/>
            <a:ext cx="382279" cy="502740"/>
          </a:xfrm>
          <a:prstGeom prst="rightArrow">
            <a:avLst>
              <a:gd name="adj1" fmla="val 63333"/>
              <a:gd name="adj2" fmla="val 49582"/>
            </a:avLst>
          </a:prstGeom>
          <a:solidFill>
            <a:schemeClr val="tx2"/>
          </a:solidFill>
          <a:ln w="6350" algn="ctr">
            <a:noFill/>
            <a:miter lim="800000"/>
            <a:headEnd/>
            <a:tailEnd/>
          </a:ln>
          <a:effectLst/>
        </p:spPr>
        <p:txBody>
          <a:bodyPr rot="10800000" wrap="none" anchor="ctr">
            <a:noAutofit/>
          </a:bodyPr>
          <a:lstStyle/>
          <a:p>
            <a:endParaRPr lang="en-CA" sz="1200" dirty="0">
              <a:solidFill>
                <a:srgbClr val="483698"/>
              </a:solidFill>
            </a:endParaRPr>
          </a:p>
        </p:txBody>
      </p:sp>
      <p:sp>
        <p:nvSpPr>
          <p:cNvPr id="22" name="AutoShape 20"/>
          <p:cNvSpPr>
            <a:spLocks noChangeArrowheads="1"/>
          </p:cNvSpPr>
          <p:nvPr userDrawn="1"/>
        </p:nvSpPr>
        <p:spPr bwMode="gray">
          <a:xfrm rot="2700000" flipH="1" flipV="1">
            <a:off x="6742977" y="4310034"/>
            <a:ext cx="382279" cy="502740"/>
          </a:xfrm>
          <a:prstGeom prst="rightArrow">
            <a:avLst>
              <a:gd name="adj1" fmla="val 63333"/>
              <a:gd name="adj2" fmla="val 49582"/>
            </a:avLst>
          </a:prstGeom>
          <a:solidFill>
            <a:schemeClr val="tx2"/>
          </a:solidFill>
          <a:ln w="6350" algn="ctr">
            <a:noFill/>
            <a:miter lim="800000"/>
            <a:headEnd/>
            <a:tailEnd/>
          </a:ln>
          <a:effectLst/>
        </p:spPr>
        <p:txBody>
          <a:bodyPr rot="10800000" wrap="none" anchor="ctr">
            <a:noAutofit/>
          </a:bodyPr>
          <a:lstStyle/>
          <a:p>
            <a:endParaRPr lang="en-CA" sz="1200" dirty="0">
              <a:solidFill>
                <a:srgbClr val="483698"/>
              </a:solidFill>
            </a:endParaRPr>
          </a:p>
        </p:txBody>
      </p:sp>
    </p:spTree>
    <p:extLst>
      <p:ext uri="{BB962C8B-B14F-4D97-AF65-F5344CB8AC3E}">
        <p14:creationId xmlns:p14="http://schemas.microsoft.com/office/powerpoint/2010/main" val="164487967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2 COLUMN BLUE">
    <p:spTree>
      <p:nvGrpSpPr>
        <p:cNvPr id="1" name=""/>
        <p:cNvGrpSpPr/>
        <p:nvPr/>
      </p:nvGrpSpPr>
      <p:grpSpPr>
        <a:xfrm>
          <a:off x="0" y="0"/>
          <a:ext cx="0" cy="0"/>
          <a:chOff x="0" y="0"/>
          <a:chExt cx="0" cy="0"/>
        </a:xfrm>
      </p:grpSpPr>
      <p:sp>
        <p:nvSpPr>
          <p:cNvPr id="2" name="Title 1"/>
          <p:cNvSpPr>
            <a:spLocks noGrp="1"/>
          </p:cNvSpPr>
          <p:nvPr>
            <p:ph type="title"/>
          </p:nvPr>
        </p:nvSpPr>
        <p:spPr>
          <a:xfrm>
            <a:off x="1003200" y="432000"/>
            <a:ext cx="10185600" cy="518400"/>
          </a:xfrm>
        </p:spPr>
        <p:txBody>
          <a:bodyPr/>
          <a:lstStyle/>
          <a:p>
            <a:r>
              <a:rPr lang="en-US" dirty="0" smtClean="0"/>
              <a:t>Click to edit Master title style</a:t>
            </a:r>
            <a:endParaRPr lang="en-US" dirty="0"/>
          </a:p>
        </p:txBody>
      </p:sp>
      <p:sp>
        <p:nvSpPr>
          <p:cNvPr id="19" name="Text Placeholder 8"/>
          <p:cNvSpPr>
            <a:spLocks noGrp="1"/>
          </p:cNvSpPr>
          <p:nvPr>
            <p:ph type="body" sz="quarter" idx="19"/>
          </p:nvPr>
        </p:nvSpPr>
        <p:spPr>
          <a:xfrm>
            <a:off x="1003200" y="1708149"/>
            <a:ext cx="4968000" cy="4168775"/>
          </a:xfrm>
          <a:ln w="12700">
            <a:solidFill>
              <a:schemeClr val="tx2"/>
            </a:solidFill>
          </a:ln>
        </p:spPr>
        <p:txBody>
          <a:bodyPr lIns="54000" tIns="54000" rIns="54000" bIns="54000"/>
          <a:lstStyle>
            <a:lvl1pPr>
              <a:defRPr sz="1500"/>
            </a:lvl1pPr>
            <a:lvl2pPr>
              <a:defRPr sz="1500"/>
            </a:lvl2pPr>
            <a:lvl3pPr>
              <a:defRPr sz="1500"/>
            </a:lvl3pPr>
            <a:lvl4pPr>
              <a:defRPr sz="1500"/>
            </a:lvl4pPr>
            <a:lvl5pPr>
              <a:defRPr sz="15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20" name="Text Placeholder 8"/>
          <p:cNvSpPr>
            <a:spLocks noGrp="1"/>
          </p:cNvSpPr>
          <p:nvPr>
            <p:ph type="body" sz="quarter" idx="20"/>
          </p:nvPr>
        </p:nvSpPr>
        <p:spPr>
          <a:xfrm>
            <a:off x="1003200" y="1322388"/>
            <a:ext cx="4968000" cy="388800"/>
          </a:xfrm>
          <a:solidFill>
            <a:schemeClr val="tx2"/>
          </a:solidFill>
          <a:ln w="12700">
            <a:solidFill>
              <a:schemeClr val="tx2"/>
            </a:solidFill>
          </a:ln>
        </p:spPr>
        <p:txBody>
          <a:bodyPr lIns="54000" tIns="54000" rIns="54000" bIns="54000" anchor="ctr"/>
          <a:lstStyle>
            <a:lvl1pPr>
              <a:defRPr sz="1500">
                <a:solidFill>
                  <a:schemeClr val="bg1"/>
                </a:solidFill>
              </a:defRPr>
            </a:lvl1pPr>
            <a:lvl2pPr>
              <a:defRPr sz="1400"/>
            </a:lvl2pPr>
            <a:lvl3pPr>
              <a:defRPr sz="1400"/>
            </a:lvl3pPr>
            <a:lvl4pPr>
              <a:defRPr sz="1400"/>
            </a:lvl4pPr>
            <a:lvl5pPr>
              <a:defRPr sz="1400"/>
            </a:lvl5pPr>
          </a:lstStyle>
          <a:p>
            <a:pPr lvl="0"/>
            <a:r>
              <a:rPr lang="en-US" dirty="0" smtClean="0"/>
              <a:t>Click to edit Master text styles</a:t>
            </a:r>
            <a:endParaRPr lang="en-GB" dirty="0"/>
          </a:p>
        </p:txBody>
      </p:sp>
      <p:sp>
        <p:nvSpPr>
          <p:cNvPr id="16" name="Text Placeholder 8"/>
          <p:cNvSpPr>
            <a:spLocks noGrp="1"/>
          </p:cNvSpPr>
          <p:nvPr>
            <p:ph type="body" sz="quarter" idx="21"/>
          </p:nvPr>
        </p:nvSpPr>
        <p:spPr>
          <a:xfrm>
            <a:off x="6220800" y="1708149"/>
            <a:ext cx="4968000" cy="4168775"/>
          </a:xfrm>
          <a:ln w="12700">
            <a:solidFill>
              <a:schemeClr val="tx2"/>
            </a:solidFill>
          </a:ln>
        </p:spPr>
        <p:txBody>
          <a:bodyPr lIns="54000" tIns="54000" rIns="54000" bIns="54000"/>
          <a:lstStyle>
            <a:lvl1pPr>
              <a:defRPr sz="1500"/>
            </a:lvl1pPr>
            <a:lvl2pPr>
              <a:defRPr sz="1500"/>
            </a:lvl2pPr>
            <a:lvl3pPr>
              <a:defRPr sz="1500"/>
            </a:lvl3pPr>
            <a:lvl4pPr>
              <a:defRPr sz="1500"/>
            </a:lvl4pPr>
            <a:lvl5pPr>
              <a:defRPr sz="15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17" name="Text Placeholder 8"/>
          <p:cNvSpPr>
            <a:spLocks noGrp="1"/>
          </p:cNvSpPr>
          <p:nvPr>
            <p:ph type="body" sz="quarter" idx="22"/>
          </p:nvPr>
        </p:nvSpPr>
        <p:spPr>
          <a:xfrm>
            <a:off x="6220800" y="1322388"/>
            <a:ext cx="4968000" cy="388800"/>
          </a:xfrm>
          <a:solidFill>
            <a:schemeClr val="tx2"/>
          </a:solidFill>
          <a:ln w="12700">
            <a:solidFill>
              <a:schemeClr val="tx2"/>
            </a:solidFill>
          </a:ln>
        </p:spPr>
        <p:txBody>
          <a:bodyPr lIns="54000" tIns="54000" rIns="54000" bIns="54000" anchor="ctr"/>
          <a:lstStyle>
            <a:lvl1pPr>
              <a:defRPr sz="1500">
                <a:solidFill>
                  <a:schemeClr val="bg1"/>
                </a:solidFill>
              </a:defRPr>
            </a:lvl1pPr>
            <a:lvl2pPr>
              <a:defRPr sz="1400"/>
            </a:lvl2pPr>
            <a:lvl3pPr>
              <a:defRPr sz="1400"/>
            </a:lvl3pPr>
            <a:lvl4pPr>
              <a:defRPr sz="1400"/>
            </a:lvl4pPr>
            <a:lvl5pPr>
              <a:defRPr sz="1400"/>
            </a:lvl5pPr>
          </a:lstStyle>
          <a:p>
            <a:pPr lvl="0"/>
            <a:r>
              <a:rPr lang="en-US" dirty="0" smtClean="0"/>
              <a:t>Click to edit Master text styles</a:t>
            </a:r>
            <a:endParaRPr lang="en-GB" dirty="0"/>
          </a:p>
        </p:txBody>
      </p:sp>
    </p:spTree>
    <p:extLst>
      <p:ext uri="{BB962C8B-B14F-4D97-AF65-F5344CB8AC3E}">
        <p14:creationId xmlns:p14="http://schemas.microsoft.com/office/powerpoint/2010/main" val="2674880564"/>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QUAD">
    <p:spTree>
      <p:nvGrpSpPr>
        <p:cNvPr id="1" name=""/>
        <p:cNvGrpSpPr/>
        <p:nvPr/>
      </p:nvGrpSpPr>
      <p:grpSpPr>
        <a:xfrm>
          <a:off x="0" y="0"/>
          <a:ext cx="0" cy="0"/>
          <a:chOff x="0" y="0"/>
          <a:chExt cx="0" cy="0"/>
        </a:xfrm>
      </p:grpSpPr>
      <p:sp>
        <p:nvSpPr>
          <p:cNvPr id="2" name="Title 1"/>
          <p:cNvSpPr>
            <a:spLocks noGrp="1"/>
          </p:cNvSpPr>
          <p:nvPr>
            <p:ph type="title"/>
          </p:nvPr>
        </p:nvSpPr>
        <p:spPr>
          <a:xfrm>
            <a:off x="1003200" y="432000"/>
            <a:ext cx="10185600" cy="518400"/>
          </a:xfrm>
        </p:spPr>
        <p:txBody>
          <a:bodyPr/>
          <a:lstStyle/>
          <a:p>
            <a:r>
              <a:rPr lang="en-US" dirty="0" smtClean="0"/>
              <a:t>Click to edit Master title style</a:t>
            </a:r>
            <a:endParaRPr lang="en-US" dirty="0"/>
          </a:p>
        </p:txBody>
      </p:sp>
      <p:sp>
        <p:nvSpPr>
          <p:cNvPr id="13" name="Text Placeholder 8"/>
          <p:cNvSpPr>
            <a:spLocks noGrp="1"/>
          </p:cNvSpPr>
          <p:nvPr>
            <p:ph type="body" sz="quarter" idx="19"/>
          </p:nvPr>
        </p:nvSpPr>
        <p:spPr>
          <a:xfrm>
            <a:off x="1003200" y="1708150"/>
            <a:ext cx="4968000" cy="1758950"/>
          </a:xfrm>
          <a:ln w="12700">
            <a:solidFill>
              <a:schemeClr val="tx2"/>
            </a:solidFill>
          </a:ln>
        </p:spPr>
        <p:txBody>
          <a:bodyPr lIns="54000" tIns="54000" rIns="54000" bIns="54000"/>
          <a:lstStyle>
            <a:lvl1pPr>
              <a:defRPr sz="1500"/>
            </a:lvl1pPr>
            <a:lvl2pPr>
              <a:defRPr sz="1500"/>
            </a:lvl2pPr>
            <a:lvl3pPr>
              <a:defRPr sz="1500"/>
            </a:lvl3pPr>
            <a:lvl4pPr>
              <a:defRPr sz="1500"/>
            </a:lvl4pPr>
            <a:lvl5pPr>
              <a:defRPr sz="15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14" name="Text Placeholder 8"/>
          <p:cNvSpPr>
            <a:spLocks noGrp="1"/>
          </p:cNvSpPr>
          <p:nvPr>
            <p:ph type="body" sz="quarter" idx="20"/>
          </p:nvPr>
        </p:nvSpPr>
        <p:spPr>
          <a:xfrm>
            <a:off x="1003200" y="1322388"/>
            <a:ext cx="4968000" cy="388800"/>
          </a:xfrm>
          <a:solidFill>
            <a:schemeClr val="tx2"/>
          </a:solidFill>
          <a:ln w="12700">
            <a:solidFill>
              <a:schemeClr val="tx2"/>
            </a:solidFill>
          </a:ln>
        </p:spPr>
        <p:txBody>
          <a:bodyPr lIns="54000" tIns="54000" rIns="54000" bIns="54000" anchor="ctr"/>
          <a:lstStyle>
            <a:lvl1pPr>
              <a:defRPr sz="1500">
                <a:solidFill>
                  <a:schemeClr val="bg1"/>
                </a:solidFill>
              </a:defRPr>
            </a:lvl1pPr>
            <a:lvl2pPr>
              <a:defRPr sz="1400"/>
            </a:lvl2pPr>
            <a:lvl3pPr>
              <a:defRPr sz="1400"/>
            </a:lvl3pPr>
            <a:lvl4pPr>
              <a:defRPr sz="1400"/>
            </a:lvl4pPr>
            <a:lvl5pPr>
              <a:defRPr sz="1400"/>
            </a:lvl5pPr>
          </a:lstStyle>
          <a:p>
            <a:pPr lvl="0"/>
            <a:r>
              <a:rPr lang="en-US" dirty="0" smtClean="0"/>
              <a:t>Click to edit Master text styles</a:t>
            </a:r>
            <a:endParaRPr lang="en-GB" dirty="0"/>
          </a:p>
        </p:txBody>
      </p:sp>
      <p:sp>
        <p:nvSpPr>
          <p:cNvPr id="15" name="Text Placeholder 8"/>
          <p:cNvSpPr>
            <a:spLocks noGrp="1"/>
          </p:cNvSpPr>
          <p:nvPr>
            <p:ph type="body" sz="quarter" idx="21"/>
          </p:nvPr>
        </p:nvSpPr>
        <p:spPr>
          <a:xfrm>
            <a:off x="6220800" y="1708150"/>
            <a:ext cx="4968000" cy="1758950"/>
          </a:xfrm>
          <a:ln w="12700">
            <a:solidFill>
              <a:schemeClr val="tx2"/>
            </a:solidFill>
          </a:ln>
        </p:spPr>
        <p:txBody>
          <a:bodyPr lIns="54000" tIns="54000" rIns="54000" bIns="54000"/>
          <a:lstStyle>
            <a:lvl1pPr>
              <a:defRPr sz="1500"/>
            </a:lvl1pPr>
            <a:lvl2pPr>
              <a:defRPr sz="1500"/>
            </a:lvl2pPr>
            <a:lvl3pPr>
              <a:defRPr sz="1500"/>
            </a:lvl3pPr>
            <a:lvl4pPr>
              <a:defRPr sz="1500"/>
            </a:lvl4pPr>
            <a:lvl5pPr>
              <a:defRPr sz="15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18" name="Text Placeholder 8"/>
          <p:cNvSpPr>
            <a:spLocks noGrp="1"/>
          </p:cNvSpPr>
          <p:nvPr>
            <p:ph type="body" sz="quarter" idx="22"/>
          </p:nvPr>
        </p:nvSpPr>
        <p:spPr>
          <a:xfrm>
            <a:off x="6220800" y="1322388"/>
            <a:ext cx="4968000" cy="388800"/>
          </a:xfrm>
          <a:solidFill>
            <a:schemeClr val="tx2"/>
          </a:solidFill>
          <a:ln w="12700">
            <a:solidFill>
              <a:schemeClr val="tx2"/>
            </a:solidFill>
          </a:ln>
        </p:spPr>
        <p:txBody>
          <a:bodyPr lIns="54000" tIns="54000" rIns="54000" bIns="54000" anchor="ctr"/>
          <a:lstStyle>
            <a:lvl1pPr>
              <a:defRPr sz="1500">
                <a:solidFill>
                  <a:schemeClr val="bg1"/>
                </a:solidFill>
              </a:defRPr>
            </a:lvl1pPr>
            <a:lvl2pPr>
              <a:defRPr sz="1400"/>
            </a:lvl2pPr>
            <a:lvl3pPr>
              <a:defRPr sz="1400"/>
            </a:lvl3pPr>
            <a:lvl4pPr>
              <a:defRPr sz="1400"/>
            </a:lvl4pPr>
            <a:lvl5pPr>
              <a:defRPr sz="1400"/>
            </a:lvl5pPr>
          </a:lstStyle>
          <a:p>
            <a:pPr lvl="0"/>
            <a:r>
              <a:rPr lang="en-US" dirty="0" smtClean="0"/>
              <a:t>Click to edit Master text styles</a:t>
            </a:r>
            <a:endParaRPr lang="en-GB" dirty="0"/>
          </a:p>
        </p:txBody>
      </p:sp>
      <p:sp>
        <p:nvSpPr>
          <p:cNvPr id="21" name="Text Placeholder 8"/>
          <p:cNvSpPr>
            <a:spLocks noGrp="1"/>
          </p:cNvSpPr>
          <p:nvPr>
            <p:ph type="body" sz="quarter" idx="23"/>
          </p:nvPr>
        </p:nvSpPr>
        <p:spPr>
          <a:xfrm>
            <a:off x="1003200" y="4117976"/>
            <a:ext cx="4968000" cy="1758950"/>
          </a:xfrm>
          <a:ln w="12700">
            <a:solidFill>
              <a:schemeClr val="tx2"/>
            </a:solidFill>
          </a:ln>
        </p:spPr>
        <p:txBody>
          <a:bodyPr lIns="54000" tIns="54000" rIns="54000" bIns="54000"/>
          <a:lstStyle>
            <a:lvl1pPr>
              <a:defRPr sz="1500"/>
            </a:lvl1pPr>
            <a:lvl2pPr>
              <a:defRPr sz="1500"/>
            </a:lvl2pPr>
            <a:lvl3pPr>
              <a:defRPr sz="1500"/>
            </a:lvl3pPr>
            <a:lvl4pPr>
              <a:defRPr sz="1500"/>
            </a:lvl4pPr>
            <a:lvl5pPr>
              <a:defRPr sz="15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22" name="Text Placeholder 8"/>
          <p:cNvSpPr>
            <a:spLocks noGrp="1"/>
          </p:cNvSpPr>
          <p:nvPr>
            <p:ph type="body" sz="quarter" idx="24"/>
          </p:nvPr>
        </p:nvSpPr>
        <p:spPr>
          <a:xfrm>
            <a:off x="1003200" y="3741920"/>
            <a:ext cx="4968000" cy="388800"/>
          </a:xfrm>
          <a:solidFill>
            <a:schemeClr val="tx2"/>
          </a:solidFill>
          <a:ln w="12700">
            <a:solidFill>
              <a:schemeClr val="tx2"/>
            </a:solidFill>
          </a:ln>
        </p:spPr>
        <p:txBody>
          <a:bodyPr lIns="54000" tIns="54000" rIns="54000" bIns="54000" anchor="ctr"/>
          <a:lstStyle>
            <a:lvl1pPr>
              <a:defRPr sz="1500">
                <a:solidFill>
                  <a:schemeClr val="bg1"/>
                </a:solidFill>
              </a:defRPr>
            </a:lvl1pPr>
            <a:lvl2pPr>
              <a:defRPr sz="1400"/>
            </a:lvl2pPr>
            <a:lvl3pPr>
              <a:defRPr sz="1400"/>
            </a:lvl3pPr>
            <a:lvl4pPr>
              <a:defRPr sz="1400"/>
            </a:lvl4pPr>
            <a:lvl5pPr>
              <a:defRPr sz="1400"/>
            </a:lvl5pPr>
          </a:lstStyle>
          <a:p>
            <a:pPr lvl="0"/>
            <a:r>
              <a:rPr lang="en-US" dirty="0" smtClean="0"/>
              <a:t>Click to edit Master text styles</a:t>
            </a:r>
            <a:endParaRPr lang="en-GB" dirty="0"/>
          </a:p>
        </p:txBody>
      </p:sp>
      <p:sp>
        <p:nvSpPr>
          <p:cNvPr id="23" name="Text Placeholder 8"/>
          <p:cNvSpPr>
            <a:spLocks noGrp="1"/>
          </p:cNvSpPr>
          <p:nvPr>
            <p:ph type="body" sz="quarter" idx="25"/>
          </p:nvPr>
        </p:nvSpPr>
        <p:spPr>
          <a:xfrm>
            <a:off x="6220800" y="4117976"/>
            <a:ext cx="4968000" cy="1758950"/>
          </a:xfrm>
          <a:ln w="12700">
            <a:solidFill>
              <a:schemeClr val="tx2"/>
            </a:solidFill>
          </a:ln>
        </p:spPr>
        <p:txBody>
          <a:bodyPr lIns="54000" tIns="54000" rIns="54000" bIns="54000"/>
          <a:lstStyle>
            <a:lvl1pPr>
              <a:defRPr sz="1500"/>
            </a:lvl1pPr>
            <a:lvl2pPr>
              <a:defRPr sz="1500"/>
            </a:lvl2pPr>
            <a:lvl3pPr>
              <a:defRPr sz="1500"/>
            </a:lvl3pPr>
            <a:lvl4pPr>
              <a:defRPr sz="1500"/>
            </a:lvl4pPr>
            <a:lvl5pPr>
              <a:defRPr sz="15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24" name="Text Placeholder 8"/>
          <p:cNvSpPr>
            <a:spLocks noGrp="1"/>
          </p:cNvSpPr>
          <p:nvPr>
            <p:ph type="body" sz="quarter" idx="26"/>
          </p:nvPr>
        </p:nvSpPr>
        <p:spPr>
          <a:xfrm>
            <a:off x="6220800" y="3741920"/>
            <a:ext cx="4968000" cy="388800"/>
          </a:xfrm>
          <a:solidFill>
            <a:schemeClr val="tx2"/>
          </a:solidFill>
          <a:ln w="12700">
            <a:solidFill>
              <a:schemeClr val="tx2"/>
            </a:solidFill>
          </a:ln>
        </p:spPr>
        <p:txBody>
          <a:bodyPr lIns="54000" tIns="54000" rIns="54000" bIns="54000" anchor="ctr"/>
          <a:lstStyle>
            <a:lvl1pPr>
              <a:defRPr sz="1500">
                <a:solidFill>
                  <a:schemeClr val="bg1"/>
                </a:solidFill>
              </a:defRPr>
            </a:lvl1pPr>
            <a:lvl2pPr>
              <a:defRPr sz="1400"/>
            </a:lvl2pPr>
            <a:lvl3pPr>
              <a:defRPr sz="1400"/>
            </a:lvl3pPr>
            <a:lvl4pPr>
              <a:defRPr sz="1400"/>
            </a:lvl4pPr>
            <a:lvl5pPr>
              <a:defRPr sz="1400"/>
            </a:lvl5pPr>
          </a:lstStyle>
          <a:p>
            <a:pPr lvl="0"/>
            <a:r>
              <a:rPr lang="en-US" dirty="0" smtClean="0"/>
              <a:t>Click to edit Master text styles</a:t>
            </a:r>
            <a:endParaRPr lang="en-GB" dirty="0"/>
          </a:p>
        </p:txBody>
      </p:sp>
    </p:spTree>
    <p:extLst>
      <p:ext uri="{BB962C8B-B14F-4D97-AF65-F5344CB8AC3E}">
        <p14:creationId xmlns:p14="http://schemas.microsoft.com/office/powerpoint/2010/main" val="3302541259"/>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userDrawn="1">
  <p:cSld name="DIVIDER 1">
    <p:bg>
      <p:bgPr>
        <a:solidFill>
          <a:schemeClr val="accent1"/>
        </a:solidFill>
        <a:effectLst/>
      </p:bgPr>
    </p:bg>
    <p:spTree>
      <p:nvGrpSpPr>
        <p:cNvPr id="1" name=""/>
        <p:cNvGrpSpPr/>
        <p:nvPr/>
      </p:nvGrpSpPr>
      <p:grpSpPr>
        <a:xfrm>
          <a:off x="0" y="0"/>
          <a:ext cx="0" cy="0"/>
          <a:chOff x="0" y="0"/>
          <a:chExt cx="0" cy="0"/>
        </a:xfrm>
      </p:grpSpPr>
      <p:sp>
        <p:nvSpPr>
          <p:cNvPr id="7" name="Title 1"/>
          <p:cNvSpPr>
            <a:spLocks noGrp="1"/>
          </p:cNvSpPr>
          <p:nvPr>
            <p:ph type="ctrTitle"/>
          </p:nvPr>
        </p:nvSpPr>
        <p:spPr>
          <a:xfrm>
            <a:off x="2709863" y="1435300"/>
            <a:ext cx="8489950" cy="3510000"/>
          </a:xfrm>
        </p:spPr>
        <p:txBody>
          <a:bodyPr anchor="t" anchorCtr="0"/>
          <a:lstStyle>
            <a:lvl1pPr algn="l">
              <a:defRPr sz="11000" baseline="0">
                <a:solidFill>
                  <a:schemeClr val="bg1"/>
                </a:solidFill>
              </a:defRPr>
            </a:lvl1pPr>
          </a:lstStyle>
          <a:p>
            <a:endParaRPr lang="en-US" dirty="0"/>
          </a:p>
        </p:txBody>
      </p:sp>
      <p:sp>
        <p:nvSpPr>
          <p:cNvPr id="10" name="object 3"/>
          <p:cNvSpPr/>
          <p:nvPr userDrawn="1"/>
        </p:nvSpPr>
        <p:spPr>
          <a:xfrm>
            <a:off x="0" y="1"/>
            <a:ext cx="1587731" cy="6858000"/>
          </a:xfrm>
          <a:custGeom>
            <a:avLst/>
            <a:gdLst/>
            <a:ahLst/>
            <a:cxnLst/>
            <a:rect l="l" t="t" r="r" b="b"/>
            <a:pathLst>
              <a:path w="1742046" h="7772400">
                <a:moveTo>
                  <a:pt x="0" y="7772400"/>
                </a:moveTo>
                <a:lnTo>
                  <a:pt x="1742046" y="7772400"/>
                </a:lnTo>
                <a:lnTo>
                  <a:pt x="1742046" y="0"/>
                </a:lnTo>
                <a:lnTo>
                  <a:pt x="0" y="0"/>
                </a:lnTo>
                <a:lnTo>
                  <a:pt x="0" y="7772400"/>
                </a:lnTo>
                <a:close/>
              </a:path>
            </a:pathLst>
          </a:custGeom>
          <a:solidFill>
            <a:srgbClr val="00338D"/>
          </a:solidFill>
        </p:spPr>
        <p:txBody>
          <a:bodyPr wrap="square" lIns="0" tIns="0" rIns="0" bIns="0" rtlCol="0">
            <a:noAutofit/>
          </a:bodyPr>
          <a:lstStyle/>
          <a:p>
            <a:endParaRPr dirty="0">
              <a:solidFill>
                <a:srgbClr val="000000"/>
              </a:solidFill>
            </a:endParaRPr>
          </a:p>
        </p:txBody>
      </p:sp>
      <p:sp>
        <p:nvSpPr>
          <p:cNvPr id="6" name="Text Placeholder 3"/>
          <p:cNvSpPr>
            <a:spLocks noGrp="1"/>
          </p:cNvSpPr>
          <p:nvPr>
            <p:ph type="body" sz="quarter" idx="11"/>
          </p:nvPr>
        </p:nvSpPr>
        <p:spPr>
          <a:xfrm>
            <a:off x="2709863" y="5390900"/>
            <a:ext cx="8450350" cy="216000"/>
          </a:xfrm>
        </p:spPr>
        <p:txBody>
          <a:bodyPr/>
          <a:lstStyle>
            <a:lvl1pPr>
              <a:defRPr sz="110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dirty="0" smtClean="0"/>
              <a:t>Click to edit Master text styles</a:t>
            </a:r>
            <a:endParaRPr lang="en-GB" dirty="0"/>
          </a:p>
        </p:txBody>
      </p:sp>
      <p:sp>
        <p:nvSpPr>
          <p:cNvPr id="8" name="Freeform 19"/>
          <p:cNvSpPr>
            <a:spLocks noChangeAspect="1" noEditPoints="1"/>
          </p:cNvSpPr>
          <p:nvPr userDrawn="1"/>
        </p:nvSpPr>
        <p:spPr bwMode="auto">
          <a:xfrm>
            <a:off x="2709863" y="525546"/>
            <a:ext cx="1079150" cy="439654"/>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solidFill>
                <a:srgbClr val="000000"/>
              </a:solidFill>
            </a:endParaRPr>
          </a:p>
        </p:txBody>
      </p:sp>
    </p:spTree>
    <p:extLst>
      <p:ext uri="{BB962C8B-B14F-4D97-AF65-F5344CB8AC3E}">
        <p14:creationId xmlns:p14="http://schemas.microsoft.com/office/powerpoint/2010/main" val="287107438"/>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userDrawn="1">
  <p:cSld name="DIVIDER 2">
    <p:bg>
      <p:bgPr>
        <a:solidFill>
          <a:srgbClr val="6D2077"/>
        </a:solidFill>
        <a:effectLst/>
      </p:bgPr>
    </p:bg>
    <p:spTree>
      <p:nvGrpSpPr>
        <p:cNvPr id="1" name=""/>
        <p:cNvGrpSpPr/>
        <p:nvPr/>
      </p:nvGrpSpPr>
      <p:grpSpPr>
        <a:xfrm>
          <a:off x="0" y="0"/>
          <a:ext cx="0" cy="0"/>
          <a:chOff x="0" y="0"/>
          <a:chExt cx="0" cy="0"/>
        </a:xfrm>
      </p:grpSpPr>
      <p:sp>
        <p:nvSpPr>
          <p:cNvPr id="7" name="Title 1"/>
          <p:cNvSpPr>
            <a:spLocks noGrp="1"/>
          </p:cNvSpPr>
          <p:nvPr>
            <p:ph type="ctrTitle"/>
          </p:nvPr>
        </p:nvSpPr>
        <p:spPr>
          <a:xfrm>
            <a:off x="2709863" y="1435300"/>
            <a:ext cx="8489950" cy="3510000"/>
          </a:xfrm>
        </p:spPr>
        <p:txBody>
          <a:bodyPr anchor="t" anchorCtr="0"/>
          <a:lstStyle>
            <a:lvl1pPr algn="l">
              <a:defRPr sz="11000" baseline="0">
                <a:solidFill>
                  <a:schemeClr val="bg1"/>
                </a:solidFill>
              </a:defRPr>
            </a:lvl1pPr>
          </a:lstStyle>
          <a:p>
            <a:endParaRPr lang="en-US" dirty="0"/>
          </a:p>
        </p:txBody>
      </p:sp>
      <p:sp>
        <p:nvSpPr>
          <p:cNvPr id="9" name="Freeform 19"/>
          <p:cNvSpPr>
            <a:spLocks noChangeAspect="1" noEditPoints="1"/>
          </p:cNvSpPr>
          <p:nvPr userDrawn="1"/>
        </p:nvSpPr>
        <p:spPr bwMode="auto">
          <a:xfrm>
            <a:off x="2709863" y="524433"/>
            <a:ext cx="1079150" cy="439654"/>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solidFill>
                <a:srgbClr val="000000"/>
              </a:solidFill>
            </a:endParaRPr>
          </a:p>
        </p:txBody>
      </p:sp>
      <p:sp>
        <p:nvSpPr>
          <p:cNvPr id="10" name="object 3"/>
          <p:cNvSpPr/>
          <p:nvPr userDrawn="1"/>
        </p:nvSpPr>
        <p:spPr>
          <a:xfrm>
            <a:off x="0" y="1"/>
            <a:ext cx="1587731" cy="6858000"/>
          </a:xfrm>
          <a:custGeom>
            <a:avLst/>
            <a:gdLst/>
            <a:ahLst/>
            <a:cxnLst/>
            <a:rect l="l" t="t" r="r" b="b"/>
            <a:pathLst>
              <a:path w="1742046" h="7772400">
                <a:moveTo>
                  <a:pt x="0" y="7772400"/>
                </a:moveTo>
                <a:lnTo>
                  <a:pt x="1742046" y="7772400"/>
                </a:lnTo>
                <a:lnTo>
                  <a:pt x="1742046" y="0"/>
                </a:lnTo>
                <a:lnTo>
                  <a:pt x="0" y="0"/>
                </a:lnTo>
                <a:lnTo>
                  <a:pt x="0" y="7772400"/>
                </a:lnTo>
                <a:close/>
              </a:path>
            </a:pathLst>
          </a:custGeom>
          <a:solidFill>
            <a:srgbClr val="00A3A1"/>
          </a:solidFill>
        </p:spPr>
        <p:txBody>
          <a:bodyPr wrap="square" lIns="0" tIns="0" rIns="0" bIns="0" rtlCol="0">
            <a:noAutofit/>
          </a:bodyPr>
          <a:lstStyle/>
          <a:p>
            <a:endParaRPr dirty="0">
              <a:solidFill>
                <a:srgbClr val="000000"/>
              </a:solidFill>
            </a:endParaRPr>
          </a:p>
        </p:txBody>
      </p:sp>
      <p:sp>
        <p:nvSpPr>
          <p:cNvPr id="6" name="Text Placeholder 3"/>
          <p:cNvSpPr>
            <a:spLocks noGrp="1"/>
          </p:cNvSpPr>
          <p:nvPr>
            <p:ph type="body" sz="quarter" idx="11"/>
          </p:nvPr>
        </p:nvSpPr>
        <p:spPr>
          <a:xfrm>
            <a:off x="2709863" y="5390900"/>
            <a:ext cx="8450350" cy="216000"/>
          </a:xfrm>
        </p:spPr>
        <p:txBody>
          <a:bodyPr/>
          <a:lstStyle>
            <a:lvl1pPr>
              <a:defRPr sz="110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dirty="0" smtClean="0"/>
              <a:t>Click to edit Master text styles</a:t>
            </a:r>
            <a:endParaRPr lang="en-GB" dirty="0"/>
          </a:p>
        </p:txBody>
      </p:sp>
    </p:spTree>
    <p:extLst>
      <p:ext uri="{BB962C8B-B14F-4D97-AF65-F5344CB8AC3E}">
        <p14:creationId xmlns:p14="http://schemas.microsoft.com/office/powerpoint/2010/main" val="2781105240"/>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1_TITLE SLIDE 2 - Right dark vertical image">
    <p:bg>
      <p:bgPr>
        <a:solidFill>
          <a:srgbClr val="DDDDDD"/>
        </a:solidFill>
        <a:effectLst/>
      </p:bgPr>
    </p:bg>
    <p:spTree>
      <p:nvGrpSpPr>
        <p:cNvPr id="1" name=""/>
        <p:cNvGrpSpPr/>
        <p:nvPr/>
      </p:nvGrpSpPr>
      <p:grpSpPr>
        <a:xfrm>
          <a:off x="0" y="0"/>
          <a:ext cx="0" cy="0"/>
          <a:chOff x="0" y="0"/>
          <a:chExt cx="0" cy="0"/>
        </a:xfrm>
      </p:grpSpPr>
      <p:graphicFrame>
        <p:nvGraphicFramePr>
          <p:cNvPr id="2" name="Objekt 1" hidden="1"/>
          <p:cNvGraphicFramePr>
            <a:graphicFrameLocks noChangeAspect="1"/>
          </p:cNvGraphicFramePr>
          <p:nvPr userDrawn="1">
            <p:custDataLst>
              <p:tags r:id="rId2"/>
            </p:custDataLst>
            <p:extLst>
              <p:ext uri="{D42A27DB-BD31-4B8C-83A1-F6EECF244321}">
                <p14:modId xmlns:p14="http://schemas.microsoft.com/office/powerpoint/2010/main" val="3318015046"/>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5363" name="think-cell Folie" r:id="rId4" imgW="530" imgH="531" progId="TCLayout.ActiveDocument.1">
                  <p:embed/>
                </p:oleObj>
              </mc:Choice>
              <mc:Fallback>
                <p:oleObj name="think-cell Folie" r:id="rId4" imgW="530" imgH="531"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pic>
        <p:nvPicPr>
          <p:cNvPr id="11" name="Grafik 10"/>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236" y="-1"/>
            <a:ext cx="12193236" cy="6858695"/>
          </a:xfrm>
          <a:prstGeom prst="rect">
            <a:avLst/>
          </a:prstGeom>
        </p:spPr>
      </p:pic>
      <p:sp>
        <p:nvSpPr>
          <p:cNvPr id="16" name="object 2"/>
          <p:cNvSpPr/>
          <p:nvPr userDrawn="1"/>
        </p:nvSpPr>
        <p:spPr>
          <a:xfrm>
            <a:off x="0" y="0"/>
            <a:ext cx="12321964" cy="6858000"/>
          </a:xfrm>
          <a:prstGeom prst="rect">
            <a:avLst/>
          </a:prstGeom>
          <a:solidFill>
            <a:schemeClr val="tx1">
              <a:alpha val="50000"/>
            </a:schemeClr>
          </a:solidFill>
        </p:spPr>
        <p:txBody>
          <a:bodyPr wrap="square" lIns="0" tIns="0" rIns="0" bIns="0" rtlCol="0"/>
          <a:lstStyle/>
          <a:p>
            <a:endParaRPr/>
          </a:p>
        </p:txBody>
      </p:sp>
      <p:sp>
        <p:nvSpPr>
          <p:cNvPr id="8" name="Title 1"/>
          <p:cNvSpPr>
            <a:spLocks noGrp="1"/>
          </p:cNvSpPr>
          <p:nvPr>
            <p:ph type="ctrTitle" hasCustomPrompt="1"/>
          </p:nvPr>
        </p:nvSpPr>
        <p:spPr>
          <a:xfrm>
            <a:off x="980826" y="1435300"/>
            <a:ext cx="6581117" cy="3510000"/>
          </a:xfrm>
        </p:spPr>
        <p:txBody>
          <a:bodyPr anchor="b" anchorCtr="0"/>
          <a:lstStyle>
            <a:lvl1pPr algn="l">
              <a:defRPr sz="11000" baseline="0">
                <a:solidFill>
                  <a:schemeClr val="bg1"/>
                </a:solidFill>
              </a:defRPr>
            </a:lvl1pPr>
          </a:lstStyle>
          <a:p>
            <a:r>
              <a:rPr lang="en-GB" dirty="0"/>
              <a:t>Title slide 2</a:t>
            </a:r>
            <a:br>
              <a:rPr lang="en-GB" dirty="0"/>
            </a:br>
            <a:r>
              <a:rPr lang="en-GB" dirty="0"/>
              <a:t>right dark vertical image</a:t>
            </a:r>
            <a:endParaRPr lang="en-US" dirty="0"/>
          </a:p>
        </p:txBody>
      </p:sp>
      <p:sp>
        <p:nvSpPr>
          <p:cNvPr id="6" name="Text Placeholder 3"/>
          <p:cNvSpPr>
            <a:spLocks noGrp="1"/>
          </p:cNvSpPr>
          <p:nvPr>
            <p:ph type="body" sz="quarter" idx="11"/>
          </p:nvPr>
        </p:nvSpPr>
        <p:spPr>
          <a:xfrm>
            <a:off x="1020425" y="5390900"/>
            <a:ext cx="6541518" cy="326612"/>
          </a:xfrm>
        </p:spPr>
        <p:txBody>
          <a:bodyPr/>
          <a:lstStyle>
            <a:lvl1pPr>
              <a:defRPr sz="200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dirty="0"/>
              <a:t>Click to edit Master text styles</a:t>
            </a:r>
          </a:p>
        </p:txBody>
      </p:sp>
      <p:sp>
        <p:nvSpPr>
          <p:cNvPr id="10" name="Rectangle 9"/>
          <p:cNvSpPr/>
          <p:nvPr userDrawn="1"/>
        </p:nvSpPr>
        <p:spPr>
          <a:xfrm>
            <a:off x="0" y="0"/>
            <a:ext cx="168166" cy="6858000"/>
          </a:xfrm>
          <a:prstGeom prst="rect">
            <a:avLst/>
          </a:prstGeom>
          <a:solidFill>
            <a:srgbClr val="BC204B"/>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endParaRPr lang="en-SG" sz="1500" dirty="0" err="1">
              <a:solidFill>
                <a:prstClr val="white"/>
              </a:solidFill>
            </a:endParaRPr>
          </a:p>
        </p:txBody>
      </p:sp>
    </p:spTree>
    <p:extLst>
      <p:ext uri="{BB962C8B-B14F-4D97-AF65-F5344CB8AC3E}">
        <p14:creationId xmlns:p14="http://schemas.microsoft.com/office/powerpoint/2010/main" val="3267421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preserve="1" userDrawn="1">
  <p:cSld name="DIVIDER 3">
    <p:bg>
      <p:bgPr>
        <a:solidFill>
          <a:schemeClr val="tx2"/>
        </a:solidFill>
        <a:effectLst/>
      </p:bgPr>
    </p:bg>
    <p:spTree>
      <p:nvGrpSpPr>
        <p:cNvPr id="1" name=""/>
        <p:cNvGrpSpPr/>
        <p:nvPr/>
      </p:nvGrpSpPr>
      <p:grpSpPr>
        <a:xfrm>
          <a:off x="0" y="0"/>
          <a:ext cx="0" cy="0"/>
          <a:chOff x="0" y="0"/>
          <a:chExt cx="0" cy="0"/>
        </a:xfrm>
      </p:grpSpPr>
      <p:sp>
        <p:nvSpPr>
          <p:cNvPr id="7" name="Title 1"/>
          <p:cNvSpPr>
            <a:spLocks noGrp="1"/>
          </p:cNvSpPr>
          <p:nvPr>
            <p:ph type="ctrTitle"/>
          </p:nvPr>
        </p:nvSpPr>
        <p:spPr>
          <a:xfrm>
            <a:off x="2709863" y="1435300"/>
            <a:ext cx="8489950" cy="3510000"/>
          </a:xfrm>
        </p:spPr>
        <p:txBody>
          <a:bodyPr anchor="t" anchorCtr="0"/>
          <a:lstStyle>
            <a:lvl1pPr algn="l">
              <a:defRPr sz="11000" baseline="0">
                <a:solidFill>
                  <a:schemeClr val="bg1"/>
                </a:solidFill>
              </a:defRPr>
            </a:lvl1pPr>
          </a:lstStyle>
          <a:p>
            <a:endParaRPr lang="en-US" dirty="0"/>
          </a:p>
        </p:txBody>
      </p:sp>
      <p:sp>
        <p:nvSpPr>
          <p:cNvPr id="9" name="Freeform 19"/>
          <p:cNvSpPr>
            <a:spLocks noChangeAspect="1" noEditPoints="1"/>
          </p:cNvSpPr>
          <p:nvPr userDrawn="1"/>
        </p:nvSpPr>
        <p:spPr bwMode="auto">
          <a:xfrm>
            <a:off x="2709863" y="524433"/>
            <a:ext cx="1079150" cy="439654"/>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solidFill>
                <a:srgbClr val="000000"/>
              </a:solidFill>
            </a:endParaRPr>
          </a:p>
        </p:txBody>
      </p:sp>
      <p:sp>
        <p:nvSpPr>
          <p:cNvPr id="10" name="object 3"/>
          <p:cNvSpPr/>
          <p:nvPr userDrawn="1"/>
        </p:nvSpPr>
        <p:spPr>
          <a:xfrm>
            <a:off x="0" y="1"/>
            <a:ext cx="1587731" cy="6858000"/>
          </a:xfrm>
          <a:custGeom>
            <a:avLst/>
            <a:gdLst/>
            <a:ahLst/>
            <a:cxnLst/>
            <a:rect l="l" t="t" r="r" b="b"/>
            <a:pathLst>
              <a:path w="1742046" h="7772400">
                <a:moveTo>
                  <a:pt x="0" y="7772400"/>
                </a:moveTo>
                <a:lnTo>
                  <a:pt x="1742046" y="7772400"/>
                </a:lnTo>
                <a:lnTo>
                  <a:pt x="1742046" y="0"/>
                </a:lnTo>
                <a:lnTo>
                  <a:pt x="0" y="0"/>
                </a:lnTo>
                <a:lnTo>
                  <a:pt x="0" y="7772400"/>
                </a:lnTo>
                <a:close/>
              </a:path>
            </a:pathLst>
          </a:custGeom>
          <a:solidFill>
            <a:schemeClr val="accent1"/>
          </a:solidFill>
        </p:spPr>
        <p:txBody>
          <a:bodyPr wrap="square" lIns="0" tIns="0" rIns="0" bIns="0" rtlCol="0">
            <a:noAutofit/>
          </a:bodyPr>
          <a:lstStyle/>
          <a:p>
            <a:endParaRPr dirty="0">
              <a:solidFill>
                <a:srgbClr val="000000"/>
              </a:solidFill>
            </a:endParaRPr>
          </a:p>
        </p:txBody>
      </p:sp>
      <p:sp>
        <p:nvSpPr>
          <p:cNvPr id="6" name="Text Placeholder 3"/>
          <p:cNvSpPr>
            <a:spLocks noGrp="1"/>
          </p:cNvSpPr>
          <p:nvPr>
            <p:ph type="body" sz="quarter" idx="11"/>
          </p:nvPr>
        </p:nvSpPr>
        <p:spPr>
          <a:xfrm>
            <a:off x="2709863" y="5390900"/>
            <a:ext cx="8450350" cy="216000"/>
          </a:xfrm>
        </p:spPr>
        <p:txBody>
          <a:bodyPr/>
          <a:lstStyle>
            <a:lvl1pPr>
              <a:defRPr sz="110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dirty="0" smtClean="0"/>
              <a:t>Click to edit Master text styles</a:t>
            </a:r>
            <a:endParaRPr lang="en-GB" dirty="0"/>
          </a:p>
        </p:txBody>
      </p:sp>
    </p:spTree>
    <p:extLst>
      <p:ext uri="{BB962C8B-B14F-4D97-AF65-F5344CB8AC3E}">
        <p14:creationId xmlns:p14="http://schemas.microsoft.com/office/powerpoint/2010/main" val="873690653"/>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preserve="1" userDrawn="1">
  <p:cSld name="DIVIDER 4">
    <p:bg>
      <p:bgPr>
        <a:solidFill>
          <a:srgbClr val="00A3A1"/>
        </a:solidFill>
        <a:effectLst/>
      </p:bgPr>
    </p:bg>
    <p:spTree>
      <p:nvGrpSpPr>
        <p:cNvPr id="1" name=""/>
        <p:cNvGrpSpPr/>
        <p:nvPr/>
      </p:nvGrpSpPr>
      <p:grpSpPr>
        <a:xfrm>
          <a:off x="0" y="0"/>
          <a:ext cx="0" cy="0"/>
          <a:chOff x="0" y="0"/>
          <a:chExt cx="0" cy="0"/>
        </a:xfrm>
      </p:grpSpPr>
      <p:sp>
        <p:nvSpPr>
          <p:cNvPr id="7" name="Title 1"/>
          <p:cNvSpPr>
            <a:spLocks noGrp="1"/>
          </p:cNvSpPr>
          <p:nvPr>
            <p:ph type="ctrTitle"/>
          </p:nvPr>
        </p:nvSpPr>
        <p:spPr>
          <a:xfrm>
            <a:off x="2709863" y="1435300"/>
            <a:ext cx="8489950" cy="3510000"/>
          </a:xfrm>
        </p:spPr>
        <p:txBody>
          <a:bodyPr anchor="t" anchorCtr="0"/>
          <a:lstStyle>
            <a:lvl1pPr algn="l">
              <a:defRPr sz="11000" baseline="0">
                <a:solidFill>
                  <a:schemeClr val="bg1"/>
                </a:solidFill>
              </a:defRPr>
            </a:lvl1pPr>
          </a:lstStyle>
          <a:p>
            <a:endParaRPr lang="en-US" dirty="0"/>
          </a:p>
        </p:txBody>
      </p:sp>
      <p:sp>
        <p:nvSpPr>
          <p:cNvPr id="9" name="Freeform 19"/>
          <p:cNvSpPr>
            <a:spLocks noChangeAspect="1" noEditPoints="1"/>
          </p:cNvSpPr>
          <p:nvPr userDrawn="1"/>
        </p:nvSpPr>
        <p:spPr bwMode="auto">
          <a:xfrm>
            <a:off x="2709863" y="524433"/>
            <a:ext cx="1079150" cy="439654"/>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solidFill>
                <a:srgbClr val="000000"/>
              </a:solidFill>
            </a:endParaRPr>
          </a:p>
        </p:txBody>
      </p:sp>
      <p:sp>
        <p:nvSpPr>
          <p:cNvPr id="10" name="object 3"/>
          <p:cNvSpPr/>
          <p:nvPr userDrawn="1"/>
        </p:nvSpPr>
        <p:spPr>
          <a:xfrm>
            <a:off x="0" y="1"/>
            <a:ext cx="1587731" cy="6858000"/>
          </a:xfrm>
          <a:custGeom>
            <a:avLst/>
            <a:gdLst/>
            <a:ahLst/>
            <a:cxnLst/>
            <a:rect l="l" t="t" r="r" b="b"/>
            <a:pathLst>
              <a:path w="1742046" h="7772400">
                <a:moveTo>
                  <a:pt x="0" y="7772400"/>
                </a:moveTo>
                <a:lnTo>
                  <a:pt x="1742046" y="7772400"/>
                </a:lnTo>
                <a:lnTo>
                  <a:pt x="1742046" y="0"/>
                </a:lnTo>
                <a:lnTo>
                  <a:pt x="0" y="0"/>
                </a:lnTo>
                <a:lnTo>
                  <a:pt x="0" y="7772400"/>
                </a:lnTo>
                <a:close/>
              </a:path>
            </a:pathLst>
          </a:custGeom>
          <a:solidFill>
            <a:srgbClr val="470A68"/>
          </a:solidFill>
        </p:spPr>
        <p:txBody>
          <a:bodyPr wrap="square" lIns="0" tIns="0" rIns="0" bIns="0" rtlCol="0">
            <a:noAutofit/>
          </a:bodyPr>
          <a:lstStyle/>
          <a:p>
            <a:endParaRPr dirty="0">
              <a:solidFill>
                <a:srgbClr val="000000"/>
              </a:solidFill>
            </a:endParaRPr>
          </a:p>
        </p:txBody>
      </p:sp>
      <p:sp>
        <p:nvSpPr>
          <p:cNvPr id="6" name="Text Placeholder 3"/>
          <p:cNvSpPr>
            <a:spLocks noGrp="1"/>
          </p:cNvSpPr>
          <p:nvPr>
            <p:ph type="body" sz="quarter" idx="11"/>
          </p:nvPr>
        </p:nvSpPr>
        <p:spPr>
          <a:xfrm>
            <a:off x="2709863" y="5390900"/>
            <a:ext cx="8450350" cy="216000"/>
          </a:xfrm>
        </p:spPr>
        <p:txBody>
          <a:bodyPr/>
          <a:lstStyle>
            <a:lvl1pPr>
              <a:defRPr sz="110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dirty="0" smtClean="0"/>
              <a:t>Click to edit Master text styles</a:t>
            </a:r>
            <a:endParaRPr lang="en-GB" dirty="0"/>
          </a:p>
        </p:txBody>
      </p:sp>
    </p:spTree>
    <p:extLst>
      <p:ext uri="{BB962C8B-B14F-4D97-AF65-F5344CB8AC3E}">
        <p14:creationId xmlns:p14="http://schemas.microsoft.com/office/powerpoint/2010/main" val="1074182840"/>
      </p:ext>
    </p:extLst>
  </p:cSld>
  <p:clrMapOvr>
    <a:masterClrMapping/>
  </p:clrMapOvr>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type="titleOnly" preserve="1">
  <p:cSld name="COLOR PALETT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003200" y="432000"/>
            <a:ext cx="10185600" cy="518400"/>
          </a:xfrm>
        </p:spPr>
        <p:txBody>
          <a:bodyPr/>
          <a:lstStyle>
            <a:lvl1pPr>
              <a:defRPr/>
            </a:lvl1pPr>
          </a:lstStyle>
          <a:p>
            <a:r>
              <a:rPr lang="en-US" dirty="0" smtClean="0"/>
              <a:t>Colors</a:t>
            </a:r>
            <a:endParaRPr lang="en-US" dirty="0"/>
          </a:p>
        </p:txBody>
      </p:sp>
      <p:grpSp>
        <p:nvGrpSpPr>
          <p:cNvPr id="20" name="Group 19"/>
          <p:cNvGrpSpPr/>
          <p:nvPr userDrawn="1"/>
        </p:nvGrpSpPr>
        <p:grpSpPr>
          <a:xfrm>
            <a:off x="1215696" y="1430719"/>
            <a:ext cx="9220656" cy="4323905"/>
            <a:chOff x="752400" y="1211263"/>
            <a:chExt cx="7647063" cy="4594225"/>
          </a:xfrm>
        </p:grpSpPr>
        <p:sp>
          <p:nvSpPr>
            <p:cNvPr id="37" name="TextBox 36"/>
            <p:cNvSpPr txBox="1"/>
            <p:nvPr userDrawn="1"/>
          </p:nvSpPr>
          <p:spPr>
            <a:xfrm>
              <a:off x="752400" y="1211263"/>
              <a:ext cx="828675" cy="504825"/>
            </a:xfrm>
            <a:prstGeom prst="rect">
              <a:avLst/>
            </a:prstGeom>
            <a:noFill/>
          </p:spPr>
          <p:txBody>
            <a:bodyPr wrap="square" lIns="0" tIns="0" rIns="54007" bIns="0" rtlCol="0">
              <a:noAutofit/>
            </a:bodyPr>
            <a:lstStyle/>
            <a:p>
              <a:r>
                <a:rPr lang="en-GB" sz="1000" b="1" dirty="0" smtClean="0">
                  <a:solidFill>
                    <a:srgbClr val="00338D"/>
                  </a:solidFill>
                </a:rPr>
                <a:t>Primary</a:t>
              </a:r>
              <a:endParaRPr lang="en-GB" sz="1000" b="1" dirty="0">
                <a:solidFill>
                  <a:srgbClr val="00338D"/>
                </a:solidFill>
              </a:endParaRPr>
            </a:p>
          </p:txBody>
        </p:sp>
        <p:sp>
          <p:nvSpPr>
            <p:cNvPr id="38" name="TextBox 37"/>
            <p:cNvSpPr txBox="1"/>
            <p:nvPr userDrawn="1"/>
          </p:nvSpPr>
          <p:spPr>
            <a:xfrm>
              <a:off x="752400" y="2257893"/>
              <a:ext cx="898425" cy="504825"/>
            </a:xfrm>
            <a:prstGeom prst="rect">
              <a:avLst/>
            </a:prstGeom>
            <a:noFill/>
          </p:spPr>
          <p:txBody>
            <a:bodyPr wrap="square" lIns="0" tIns="0" rIns="54007" bIns="0" rtlCol="0">
              <a:noAutofit/>
            </a:bodyPr>
            <a:lstStyle/>
            <a:p>
              <a:r>
                <a:rPr lang="en-GB" sz="1000" b="1" dirty="0" smtClean="0">
                  <a:solidFill>
                    <a:srgbClr val="00338D"/>
                  </a:solidFill>
                </a:rPr>
                <a:t>Secondary</a:t>
              </a:r>
              <a:endParaRPr lang="en-GB" sz="1000" b="1" dirty="0">
                <a:solidFill>
                  <a:srgbClr val="00338D"/>
                </a:solidFill>
              </a:endParaRPr>
            </a:p>
          </p:txBody>
        </p:sp>
        <p:sp>
          <p:nvSpPr>
            <p:cNvPr id="39" name="TextBox 38"/>
            <p:cNvSpPr txBox="1"/>
            <p:nvPr userDrawn="1"/>
          </p:nvSpPr>
          <p:spPr>
            <a:xfrm>
              <a:off x="752400" y="3304523"/>
              <a:ext cx="898425" cy="504825"/>
            </a:xfrm>
            <a:prstGeom prst="rect">
              <a:avLst/>
            </a:prstGeom>
            <a:noFill/>
          </p:spPr>
          <p:txBody>
            <a:bodyPr wrap="square" lIns="0" tIns="0" rIns="54007" bIns="0" rtlCol="0">
              <a:noAutofit/>
            </a:bodyPr>
            <a:lstStyle/>
            <a:p>
              <a:r>
                <a:rPr lang="en-GB" sz="1000" b="1" dirty="0" smtClean="0">
                  <a:solidFill>
                    <a:srgbClr val="00338D"/>
                  </a:solidFill>
                </a:rPr>
                <a:t>Tertiary</a:t>
              </a:r>
              <a:endParaRPr lang="en-GB" sz="1000" b="1" dirty="0">
                <a:solidFill>
                  <a:srgbClr val="00338D"/>
                </a:solidFill>
              </a:endParaRPr>
            </a:p>
          </p:txBody>
        </p:sp>
        <p:sp>
          <p:nvSpPr>
            <p:cNvPr id="40" name="Rectangle 39"/>
            <p:cNvSpPr/>
            <p:nvPr userDrawn="1"/>
          </p:nvSpPr>
          <p:spPr>
            <a:xfrm>
              <a:off x="1566545" y="1211263"/>
              <a:ext cx="900000" cy="72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000" tIns="54000" rIns="54000" bIns="54000" numCol="1" spcCol="0" rtlCol="0" fromWordArt="0" anchor="ctr" anchorCtr="0" forceAA="0" compatLnSpc="1">
              <a:prstTxWarp prst="textNoShape">
                <a:avLst/>
              </a:prstTxWarp>
              <a:noAutofit/>
            </a:bodyPr>
            <a:lstStyle/>
            <a:p>
              <a:pPr algn="ctr"/>
              <a:r>
                <a:rPr lang="en-GB" sz="900" smtClean="0">
                  <a:solidFill>
                    <a:prstClr val="white"/>
                  </a:solidFill>
                </a:rPr>
                <a:t>KPMG Blue</a:t>
              </a:r>
            </a:p>
            <a:p>
              <a:pPr algn="ctr"/>
              <a:r>
                <a:rPr lang="en-GB" sz="900" smtClean="0">
                  <a:solidFill>
                    <a:prstClr val="white"/>
                  </a:solidFill>
                </a:rPr>
                <a:t>0 / 51 / 141</a:t>
              </a:r>
              <a:endParaRPr lang="en-GB" sz="900" dirty="0">
                <a:solidFill>
                  <a:prstClr val="white"/>
                </a:solidFill>
              </a:endParaRPr>
            </a:p>
          </p:txBody>
        </p:sp>
        <p:sp>
          <p:nvSpPr>
            <p:cNvPr id="41" name="Rectangle 40"/>
            <p:cNvSpPr/>
            <p:nvPr userDrawn="1"/>
          </p:nvSpPr>
          <p:spPr>
            <a:xfrm>
              <a:off x="2555365" y="1211263"/>
              <a:ext cx="900000" cy="720000"/>
            </a:xfrm>
            <a:prstGeom prst="rect">
              <a:avLst/>
            </a:prstGeom>
            <a:solidFill>
              <a:srgbClr val="005E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000" tIns="54000" rIns="54000" bIns="54000" numCol="1" spcCol="0" rtlCol="0" fromWordArt="0" anchor="ctr" anchorCtr="0" forceAA="0" compatLnSpc="1">
              <a:prstTxWarp prst="textNoShape">
                <a:avLst/>
              </a:prstTxWarp>
              <a:noAutofit/>
            </a:bodyPr>
            <a:lstStyle/>
            <a:p>
              <a:pPr algn="ctr"/>
              <a:r>
                <a:rPr lang="en-GB" sz="900" dirty="0" smtClean="0">
                  <a:solidFill>
                    <a:prstClr val="white"/>
                  </a:solidFill>
                </a:rPr>
                <a:t>Medium Blue</a:t>
              </a:r>
            </a:p>
            <a:p>
              <a:pPr algn="ctr"/>
              <a:r>
                <a:rPr lang="en-GB" sz="900" dirty="0" smtClean="0">
                  <a:solidFill>
                    <a:prstClr val="white"/>
                  </a:solidFill>
                </a:rPr>
                <a:t>0 / 94 / 184</a:t>
              </a:r>
              <a:endParaRPr lang="en-GB" sz="900" dirty="0">
                <a:solidFill>
                  <a:prstClr val="white"/>
                </a:solidFill>
              </a:endParaRPr>
            </a:p>
          </p:txBody>
        </p:sp>
        <p:sp>
          <p:nvSpPr>
            <p:cNvPr id="42" name="Rectangle 41"/>
            <p:cNvSpPr/>
            <p:nvPr userDrawn="1"/>
          </p:nvSpPr>
          <p:spPr>
            <a:xfrm>
              <a:off x="3544185" y="1211263"/>
              <a:ext cx="900000" cy="720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000" tIns="54000" rIns="54000" bIns="54000" numCol="1" spcCol="0" rtlCol="0" fromWordArt="0" anchor="ctr" anchorCtr="0" forceAA="0" compatLnSpc="1">
              <a:prstTxWarp prst="textNoShape">
                <a:avLst/>
              </a:prstTxWarp>
              <a:noAutofit/>
            </a:bodyPr>
            <a:lstStyle/>
            <a:p>
              <a:pPr algn="ctr"/>
              <a:r>
                <a:rPr lang="en-GB" sz="900" dirty="0" smtClean="0">
                  <a:solidFill>
                    <a:prstClr val="white"/>
                  </a:solidFill>
                </a:rPr>
                <a:t>Light Blue</a:t>
              </a:r>
            </a:p>
            <a:p>
              <a:pPr algn="ctr"/>
              <a:r>
                <a:rPr lang="en-GB" sz="900" dirty="0" smtClean="0">
                  <a:solidFill>
                    <a:prstClr val="white"/>
                  </a:solidFill>
                </a:rPr>
                <a:t>0 / 145 / 218</a:t>
              </a:r>
              <a:endParaRPr lang="en-GB" sz="900" dirty="0">
                <a:solidFill>
                  <a:prstClr val="white"/>
                </a:solidFill>
              </a:endParaRPr>
            </a:p>
          </p:txBody>
        </p:sp>
        <p:sp>
          <p:nvSpPr>
            <p:cNvPr id="43" name="Rectangle 42"/>
            <p:cNvSpPr/>
            <p:nvPr userDrawn="1"/>
          </p:nvSpPr>
          <p:spPr>
            <a:xfrm>
              <a:off x="1566545" y="2257893"/>
              <a:ext cx="900000" cy="720000"/>
            </a:xfrm>
            <a:prstGeom prst="rect">
              <a:avLst/>
            </a:prstGeom>
            <a:solidFill>
              <a:srgbClr val="48369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000" tIns="54000" rIns="54000" bIns="54000" numCol="1" spcCol="0" rtlCol="0" fromWordArt="0" anchor="ctr" anchorCtr="0" forceAA="0" compatLnSpc="1">
              <a:prstTxWarp prst="textNoShape">
                <a:avLst/>
              </a:prstTxWarp>
              <a:noAutofit/>
            </a:bodyPr>
            <a:lstStyle/>
            <a:p>
              <a:pPr algn="ctr"/>
              <a:r>
                <a:rPr lang="en-GB" sz="900" smtClean="0">
                  <a:solidFill>
                    <a:prstClr val="white"/>
                  </a:solidFill>
                </a:rPr>
                <a:t>Violet</a:t>
              </a:r>
            </a:p>
            <a:p>
              <a:pPr algn="ctr"/>
              <a:r>
                <a:rPr lang="en-GB" sz="900" smtClean="0">
                  <a:solidFill>
                    <a:prstClr val="white"/>
                  </a:solidFill>
                </a:rPr>
                <a:t>72 / 54 / 152</a:t>
              </a:r>
              <a:endParaRPr lang="en-GB" sz="900" dirty="0">
                <a:solidFill>
                  <a:prstClr val="white"/>
                </a:solidFill>
              </a:endParaRPr>
            </a:p>
          </p:txBody>
        </p:sp>
        <p:sp>
          <p:nvSpPr>
            <p:cNvPr id="44" name="Rectangle 43"/>
            <p:cNvSpPr/>
            <p:nvPr userDrawn="1"/>
          </p:nvSpPr>
          <p:spPr>
            <a:xfrm>
              <a:off x="2555365" y="2257893"/>
              <a:ext cx="900000" cy="720000"/>
            </a:xfrm>
            <a:prstGeom prst="rect">
              <a:avLst/>
            </a:prstGeom>
            <a:solidFill>
              <a:srgbClr val="470A6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000" tIns="54000" rIns="54000" bIns="54000" numCol="1" spcCol="0" rtlCol="0" fromWordArt="0" anchor="ctr" anchorCtr="0" forceAA="0" compatLnSpc="1">
              <a:prstTxWarp prst="textNoShape">
                <a:avLst/>
              </a:prstTxWarp>
              <a:noAutofit/>
            </a:bodyPr>
            <a:lstStyle/>
            <a:p>
              <a:pPr algn="ctr"/>
              <a:r>
                <a:rPr lang="en-GB" sz="900" dirty="0" smtClean="0">
                  <a:solidFill>
                    <a:prstClr val="white"/>
                  </a:solidFill>
                </a:rPr>
                <a:t>Purple</a:t>
              </a:r>
            </a:p>
            <a:p>
              <a:pPr algn="ctr"/>
              <a:r>
                <a:rPr lang="en-GB" sz="900" dirty="0" smtClean="0">
                  <a:solidFill>
                    <a:prstClr val="white"/>
                  </a:solidFill>
                </a:rPr>
                <a:t>71 / 10 / 104</a:t>
              </a:r>
              <a:endParaRPr lang="en-GB" sz="900" dirty="0">
                <a:solidFill>
                  <a:prstClr val="white"/>
                </a:solidFill>
              </a:endParaRPr>
            </a:p>
          </p:txBody>
        </p:sp>
        <p:sp>
          <p:nvSpPr>
            <p:cNvPr id="45" name="Rectangle 44"/>
            <p:cNvSpPr/>
            <p:nvPr userDrawn="1"/>
          </p:nvSpPr>
          <p:spPr>
            <a:xfrm>
              <a:off x="3544185" y="2257893"/>
              <a:ext cx="900000" cy="720000"/>
            </a:xfrm>
            <a:prstGeom prst="rect">
              <a:avLst/>
            </a:prstGeom>
            <a:solidFill>
              <a:srgbClr val="6D207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000" tIns="54000" rIns="54000" bIns="54000" numCol="1" spcCol="0" rtlCol="0" fromWordArt="0" anchor="ctr" anchorCtr="0" forceAA="0" compatLnSpc="1">
              <a:prstTxWarp prst="textNoShape">
                <a:avLst/>
              </a:prstTxWarp>
              <a:noAutofit/>
            </a:bodyPr>
            <a:lstStyle/>
            <a:p>
              <a:pPr algn="ctr"/>
              <a:r>
                <a:rPr lang="en-GB" sz="900" smtClean="0">
                  <a:solidFill>
                    <a:prstClr val="white"/>
                  </a:solidFill>
                </a:rPr>
                <a:t>Light Purple</a:t>
              </a:r>
            </a:p>
            <a:p>
              <a:pPr algn="ctr"/>
              <a:r>
                <a:rPr lang="en-GB" sz="900" smtClean="0">
                  <a:solidFill>
                    <a:prstClr val="white"/>
                  </a:solidFill>
                </a:rPr>
                <a:t>109 / 32 / 119</a:t>
              </a:r>
              <a:endParaRPr lang="en-GB" sz="900" dirty="0">
                <a:solidFill>
                  <a:prstClr val="white"/>
                </a:solidFill>
              </a:endParaRPr>
            </a:p>
          </p:txBody>
        </p:sp>
        <p:sp>
          <p:nvSpPr>
            <p:cNvPr id="46" name="Rectangle 45"/>
            <p:cNvSpPr/>
            <p:nvPr userDrawn="1"/>
          </p:nvSpPr>
          <p:spPr>
            <a:xfrm>
              <a:off x="4533005" y="2257893"/>
              <a:ext cx="900000" cy="720000"/>
            </a:xfrm>
            <a:prstGeom prst="rect">
              <a:avLst/>
            </a:prstGeom>
            <a:solidFill>
              <a:srgbClr val="00A3A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000" tIns="54000" rIns="54000" bIns="54000" numCol="1" spcCol="0" rtlCol="0" fromWordArt="0" anchor="ctr" anchorCtr="0" forceAA="0" compatLnSpc="1">
              <a:prstTxWarp prst="textNoShape">
                <a:avLst/>
              </a:prstTxWarp>
              <a:noAutofit/>
            </a:bodyPr>
            <a:lstStyle/>
            <a:p>
              <a:pPr algn="ctr"/>
              <a:r>
                <a:rPr lang="en-GB" sz="900" smtClean="0">
                  <a:solidFill>
                    <a:prstClr val="white"/>
                  </a:solidFill>
                </a:rPr>
                <a:t>Green</a:t>
              </a:r>
            </a:p>
            <a:p>
              <a:pPr algn="ctr"/>
              <a:r>
                <a:rPr lang="en-GB" sz="900" smtClean="0">
                  <a:solidFill>
                    <a:prstClr val="white"/>
                  </a:solidFill>
                </a:rPr>
                <a:t>0 / 163 / 161</a:t>
              </a:r>
              <a:endParaRPr lang="en-GB" sz="900" dirty="0">
                <a:solidFill>
                  <a:prstClr val="white"/>
                </a:solidFill>
              </a:endParaRPr>
            </a:p>
          </p:txBody>
        </p:sp>
        <p:sp>
          <p:nvSpPr>
            <p:cNvPr id="47" name="Rectangle 46"/>
            <p:cNvSpPr/>
            <p:nvPr userDrawn="1"/>
          </p:nvSpPr>
          <p:spPr>
            <a:xfrm>
              <a:off x="1566545" y="3304523"/>
              <a:ext cx="900000" cy="720000"/>
            </a:xfrm>
            <a:prstGeom prst="rect">
              <a:avLst/>
            </a:prstGeom>
            <a:solidFill>
              <a:srgbClr val="009A4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000" tIns="54000" rIns="54000" bIns="54000" numCol="1" spcCol="0" rtlCol="0" fromWordArt="0" anchor="ctr" anchorCtr="0" forceAA="0" compatLnSpc="1">
              <a:prstTxWarp prst="textNoShape">
                <a:avLst/>
              </a:prstTxWarp>
              <a:noAutofit/>
            </a:bodyPr>
            <a:lstStyle/>
            <a:p>
              <a:pPr algn="ctr"/>
              <a:r>
                <a:rPr lang="en-GB" sz="900" dirty="0" smtClean="0">
                  <a:solidFill>
                    <a:prstClr val="white"/>
                  </a:solidFill>
                </a:rPr>
                <a:t>Dark Green</a:t>
              </a:r>
            </a:p>
            <a:p>
              <a:pPr algn="ctr"/>
              <a:r>
                <a:rPr lang="en-GB" sz="900" dirty="0" smtClean="0">
                  <a:solidFill>
                    <a:prstClr val="white"/>
                  </a:solidFill>
                </a:rPr>
                <a:t>0 / 154 / 68</a:t>
              </a:r>
              <a:endParaRPr lang="en-GB" sz="900" dirty="0">
                <a:solidFill>
                  <a:prstClr val="white"/>
                </a:solidFill>
              </a:endParaRPr>
            </a:p>
          </p:txBody>
        </p:sp>
        <p:sp>
          <p:nvSpPr>
            <p:cNvPr id="48" name="Rectangle 47"/>
            <p:cNvSpPr/>
            <p:nvPr userDrawn="1"/>
          </p:nvSpPr>
          <p:spPr>
            <a:xfrm>
              <a:off x="2555365" y="3304523"/>
              <a:ext cx="900000" cy="720000"/>
            </a:xfrm>
            <a:prstGeom prst="rect">
              <a:avLst/>
            </a:prstGeom>
            <a:solidFill>
              <a:srgbClr val="43B02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000" tIns="54000" rIns="54000" bIns="54000" numCol="1" spcCol="0" rtlCol="0" fromWordArt="0" anchor="ctr" anchorCtr="0" forceAA="0" compatLnSpc="1">
              <a:prstTxWarp prst="textNoShape">
                <a:avLst/>
              </a:prstTxWarp>
              <a:noAutofit/>
            </a:bodyPr>
            <a:lstStyle/>
            <a:p>
              <a:pPr algn="ctr"/>
              <a:r>
                <a:rPr lang="en-GB" sz="900" smtClean="0">
                  <a:solidFill>
                    <a:prstClr val="white"/>
                  </a:solidFill>
                </a:rPr>
                <a:t>Light Green</a:t>
              </a:r>
            </a:p>
            <a:p>
              <a:pPr algn="ctr"/>
              <a:r>
                <a:rPr lang="en-GB" sz="900" smtClean="0">
                  <a:solidFill>
                    <a:prstClr val="white"/>
                  </a:solidFill>
                </a:rPr>
                <a:t>67 / 176 / 42</a:t>
              </a:r>
              <a:endParaRPr lang="en-GB" sz="900" dirty="0">
                <a:solidFill>
                  <a:prstClr val="white"/>
                </a:solidFill>
              </a:endParaRPr>
            </a:p>
          </p:txBody>
        </p:sp>
        <p:sp>
          <p:nvSpPr>
            <p:cNvPr id="49" name="Rectangle 48"/>
            <p:cNvSpPr/>
            <p:nvPr userDrawn="1"/>
          </p:nvSpPr>
          <p:spPr>
            <a:xfrm>
              <a:off x="3544185" y="3304523"/>
              <a:ext cx="900000" cy="720000"/>
            </a:xfrm>
            <a:prstGeom prst="rect">
              <a:avLst/>
            </a:prstGeom>
            <a:solidFill>
              <a:srgbClr val="EAAA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000" tIns="54000" rIns="54000" bIns="54000" numCol="1" spcCol="0" rtlCol="0" fromWordArt="0" anchor="ctr" anchorCtr="0" forceAA="0" compatLnSpc="1">
              <a:prstTxWarp prst="textNoShape">
                <a:avLst/>
              </a:prstTxWarp>
              <a:noAutofit/>
            </a:bodyPr>
            <a:lstStyle/>
            <a:p>
              <a:pPr algn="ctr"/>
              <a:r>
                <a:rPr lang="en-GB" sz="900" smtClean="0">
                  <a:solidFill>
                    <a:prstClr val="white"/>
                  </a:solidFill>
                </a:rPr>
                <a:t>Yellow</a:t>
              </a:r>
            </a:p>
            <a:p>
              <a:pPr algn="ctr"/>
              <a:r>
                <a:rPr lang="en-GB" sz="900" smtClean="0">
                  <a:solidFill>
                    <a:prstClr val="white"/>
                  </a:solidFill>
                </a:rPr>
                <a:t>234 / 170 / 0</a:t>
              </a:r>
              <a:endParaRPr lang="en-GB" sz="900" dirty="0">
                <a:solidFill>
                  <a:prstClr val="white"/>
                </a:solidFill>
              </a:endParaRPr>
            </a:p>
          </p:txBody>
        </p:sp>
        <p:sp>
          <p:nvSpPr>
            <p:cNvPr id="50" name="Rectangle 49"/>
            <p:cNvSpPr/>
            <p:nvPr userDrawn="1"/>
          </p:nvSpPr>
          <p:spPr>
            <a:xfrm>
              <a:off x="4533005" y="3304523"/>
              <a:ext cx="900000" cy="720000"/>
            </a:xfrm>
            <a:prstGeom prst="rect">
              <a:avLst/>
            </a:prstGeom>
            <a:solidFill>
              <a:srgbClr val="F68D2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000" tIns="54000" rIns="54000" bIns="54000" numCol="1" spcCol="0" rtlCol="0" fromWordArt="0" anchor="ctr" anchorCtr="0" forceAA="0" compatLnSpc="1">
              <a:prstTxWarp prst="textNoShape">
                <a:avLst/>
              </a:prstTxWarp>
              <a:noAutofit/>
            </a:bodyPr>
            <a:lstStyle/>
            <a:p>
              <a:pPr algn="ctr"/>
              <a:r>
                <a:rPr lang="en-GB" sz="900" dirty="0" smtClean="0">
                  <a:solidFill>
                    <a:prstClr val="white"/>
                  </a:solidFill>
                </a:rPr>
                <a:t>Orange</a:t>
              </a:r>
            </a:p>
            <a:p>
              <a:pPr algn="ctr"/>
              <a:r>
                <a:rPr lang="en-GB" sz="900" dirty="0" smtClean="0">
                  <a:solidFill>
                    <a:prstClr val="white"/>
                  </a:solidFill>
                </a:rPr>
                <a:t>246 / 141 / 46</a:t>
              </a:r>
              <a:endParaRPr lang="en-GB" sz="900" dirty="0">
                <a:solidFill>
                  <a:prstClr val="white"/>
                </a:solidFill>
              </a:endParaRPr>
            </a:p>
          </p:txBody>
        </p:sp>
        <p:sp>
          <p:nvSpPr>
            <p:cNvPr id="51" name="Rectangle 50"/>
            <p:cNvSpPr/>
            <p:nvPr userDrawn="1"/>
          </p:nvSpPr>
          <p:spPr>
            <a:xfrm>
              <a:off x="5521825" y="3304523"/>
              <a:ext cx="900000" cy="720000"/>
            </a:xfrm>
            <a:prstGeom prst="rect">
              <a:avLst/>
            </a:prstGeom>
            <a:solidFill>
              <a:srgbClr val="BC204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000" tIns="54000" rIns="54000" bIns="54000" numCol="1" spcCol="0" rtlCol="0" fromWordArt="0" anchor="ctr" anchorCtr="0" forceAA="0" compatLnSpc="1">
              <a:prstTxWarp prst="textNoShape">
                <a:avLst/>
              </a:prstTxWarp>
              <a:noAutofit/>
            </a:bodyPr>
            <a:lstStyle/>
            <a:p>
              <a:pPr algn="ctr"/>
              <a:r>
                <a:rPr lang="en-GB" sz="900" smtClean="0">
                  <a:solidFill>
                    <a:prstClr val="white"/>
                  </a:solidFill>
                </a:rPr>
                <a:t>Red</a:t>
              </a:r>
            </a:p>
            <a:p>
              <a:pPr algn="ctr"/>
              <a:r>
                <a:rPr lang="en-GB" sz="900" smtClean="0">
                  <a:solidFill>
                    <a:prstClr val="white"/>
                  </a:solidFill>
                </a:rPr>
                <a:t>188 / 32 / 75</a:t>
              </a:r>
              <a:endParaRPr lang="en-GB" sz="900" dirty="0">
                <a:solidFill>
                  <a:prstClr val="white"/>
                </a:solidFill>
              </a:endParaRPr>
            </a:p>
          </p:txBody>
        </p:sp>
        <p:sp>
          <p:nvSpPr>
            <p:cNvPr id="52" name="Rectangle 51"/>
            <p:cNvSpPr/>
            <p:nvPr userDrawn="1"/>
          </p:nvSpPr>
          <p:spPr>
            <a:xfrm>
              <a:off x="6510645" y="3304523"/>
              <a:ext cx="900000" cy="720000"/>
            </a:xfrm>
            <a:prstGeom prst="rect">
              <a:avLst/>
            </a:prstGeom>
            <a:solidFill>
              <a:srgbClr val="C6007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000" tIns="54000" rIns="54000" bIns="54000" numCol="1" spcCol="0" rtlCol="0" fromWordArt="0" anchor="ctr" anchorCtr="0" forceAA="0" compatLnSpc="1">
              <a:prstTxWarp prst="textNoShape">
                <a:avLst/>
              </a:prstTxWarp>
              <a:noAutofit/>
            </a:bodyPr>
            <a:lstStyle/>
            <a:p>
              <a:pPr algn="ctr"/>
              <a:r>
                <a:rPr lang="en-GB" sz="900" dirty="0" smtClean="0">
                  <a:solidFill>
                    <a:prstClr val="white"/>
                  </a:solidFill>
                </a:rPr>
                <a:t>Pink</a:t>
              </a:r>
            </a:p>
            <a:p>
              <a:pPr algn="ctr"/>
              <a:r>
                <a:rPr lang="en-GB" sz="900" dirty="0" smtClean="0">
                  <a:solidFill>
                    <a:prstClr val="white"/>
                  </a:solidFill>
                </a:rPr>
                <a:t>198 / 0 / 126</a:t>
              </a:r>
              <a:endParaRPr lang="en-GB" sz="900" dirty="0">
                <a:solidFill>
                  <a:prstClr val="white"/>
                </a:solidFill>
              </a:endParaRPr>
            </a:p>
          </p:txBody>
        </p:sp>
        <p:sp>
          <p:nvSpPr>
            <p:cNvPr id="53" name="Rectangle 52"/>
            <p:cNvSpPr/>
            <p:nvPr userDrawn="1"/>
          </p:nvSpPr>
          <p:spPr>
            <a:xfrm>
              <a:off x="1566545" y="4285386"/>
              <a:ext cx="900000" cy="72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000" tIns="54000" rIns="54000" bIns="54000" numCol="1" spcCol="0" rtlCol="0" fromWordArt="0" anchor="ctr" anchorCtr="0" forceAA="0" compatLnSpc="1">
              <a:prstTxWarp prst="textNoShape">
                <a:avLst/>
              </a:prstTxWarp>
              <a:noAutofit/>
            </a:bodyPr>
            <a:lstStyle/>
            <a:p>
              <a:pPr algn="ctr"/>
              <a:r>
                <a:rPr lang="en-GB" sz="900" smtClean="0">
                  <a:solidFill>
                    <a:prstClr val="white"/>
                  </a:solidFill>
                </a:rPr>
                <a:t>KPMG Blue</a:t>
              </a:r>
            </a:p>
            <a:p>
              <a:pPr algn="ctr"/>
              <a:r>
                <a:rPr lang="en-GB" sz="900" smtClean="0">
                  <a:solidFill>
                    <a:prstClr val="white"/>
                  </a:solidFill>
                </a:rPr>
                <a:t>0 / 51 / 141</a:t>
              </a:r>
              <a:endParaRPr lang="en-GB" sz="900" dirty="0">
                <a:solidFill>
                  <a:prstClr val="white"/>
                </a:solidFill>
              </a:endParaRPr>
            </a:p>
          </p:txBody>
        </p:sp>
        <p:sp>
          <p:nvSpPr>
            <p:cNvPr id="54" name="Rectangle 53"/>
            <p:cNvSpPr/>
            <p:nvPr userDrawn="1"/>
          </p:nvSpPr>
          <p:spPr>
            <a:xfrm>
              <a:off x="4533005" y="4285386"/>
              <a:ext cx="900000" cy="720000"/>
            </a:xfrm>
            <a:prstGeom prst="rect">
              <a:avLst/>
            </a:prstGeom>
            <a:solidFill>
              <a:srgbClr val="005E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000" tIns="54000" rIns="54000" bIns="54000" numCol="1" spcCol="0" rtlCol="0" fromWordArt="0" anchor="ctr" anchorCtr="0" forceAA="0" compatLnSpc="1">
              <a:prstTxWarp prst="textNoShape">
                <a:avLst/>
              </a:prstTxWarp>
              <a:noAutofit/>
            </a:bodyPr>
            <a:lstStyle/>
            <a:p>
              <a:pPr algn="ctr"/>
              <a:r>
                <a:rPr lang="en-GB" sz="900" dirty="0" smtClean="0">
                  <a:solidFill>
                    <a:prstClr val="white"/>
                  </a:solidFill>
                </a:rPr>
                <a:t>Medium Blue</a:t>
              </a:r>
            </a:p>
            <a:p>
              <a:pPr algn="ctr"/>
              <a:r>
                <a:rPr lang="en-GB" sz="900" dirty="0" smtClean="0">
                  <a:solidFill>
                    <a:prstClr val="white"/>
                  </a:solidFill>
                </a:rPr>
                <a:t>0 / 94 / 184</a:t>
              </a:r>
              <a:endParaRPr lang="en-GB" sz="900" dirty="0">
                <a:solidFill>
                  <a:prstClr val="white"/>
                </a:solidFill>
              </a:endParaRPr>
            </a:p>
          </p:txBody>
        </p:sp>
        <p:sp>
          <p:nvSpPr>
            <p:cNvPr id="55" name="Rectangle 54"/>
            <p:cNvSpPr/>
            <p:nvPr userDrawn="1"/>
          </p:nvSpPr>
          <p:spPr>
            <a:xfrm>
              <a:off x="2555365" y="4285386"/>
              <a:ext cx="900000" cy="720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000" tIns="54000" rIns="54000" bIns="54000" numCol="1" spcCol="0" rtlCol="0" fromWordArt="0" anchor="ctr" anchorCtr="0" forceAA="0" compatLnSpc="1">
              <a:prstTxWarp prst="textNoShape">
                <a:avLst/>
              </a:prstTxWarp>
              <a:noAutofit/>
            </a:bodyPr>
            <a:lstStyle/>
            <a:p>
              <a:pPr algn="ctr"/>
              <a:r>
                <a:rPr lang="en-GB" sz="900" smtClean="0">
                  <a:solidFill>
                    <a:prstClr val="white"/>
                  </a:solidFill>
                </a:rPr>
                <a:t>Light Blue</a:t>
              </a:r>
            </a:p>
            <a:p>
              <a:pPr algn="ctr"/>
              <a:r>
                <a:rPr lang="en-GB" sz="900" smtClean="0">
                  <a:solidFill>
                    <a:prstClr val="white"/>
                  </a:solidFill>
                </a:rPr>
                <a:t>0 / 145 / 218</a:t>
              </a:r>
              <a:endParaRPr lang="en-GB" sz="900" dirty="0">
                <a:solidFill>
                  <a:prstClr val="white"/>
                </a:solidFill>
              </a:endParaRPr>
            </a:p>
          </p:txBody>
        </p:sp>
        <p:sp>
          <p:nvSpPr>
            <p:cNvPr id="56" name="Rectangle 55"/>
            <p:cNvSpPr/>
            <p:nvPr userDrawn="1"/>
          </p:nvSpPr>
          <p:spPr>
            <a:xfrm>
              <a:off x="3544185" y="4285386"/>
              <a:ext cx="900000" cy="720000"/>
            </a:xfrm>
            <a:prstGeom prst="rect">
              <a:avLst/>
            </a:prstGeom>
            <a:solidFill>
              <a:srgbClr val="6D207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000" tIns="54000" rIns="54000" bIns="54000" numCol="1" spcCol="0" rtlCol="0" fromWordArt="0" anchor="ctr" anchorCtr="0" forceAA="0" compatLnSpc="1">
              <a:prstTxWarp prst="textNoShape">
                <a:avLst/>
              </a:prstTxWarp>
              <a:noAutofit/>
            </a:bodyPr>
            <a:lstStyle/>
            <a:p>
              <a:pPr algn="ctr"/>
              <a:r>
                <a:rPr lang="en-GB" sz="900" smtClean="0">
                  <a:solidFill>
                    <a:prstClr val="white"/>
                  </a:solidFill>
                </a:rPr>
                <a:t>Light Purple</a:t>
              </a:r>
            </a:p>
            <a:p>
              <a:pPr algn="ctr"/>
              <a:r>
                <a:rPr lang="en-GB" sz="900" smtClean="0">
                  <a:solidFill>
                    <a:prstClr val="white"/>
                  </a:solidFill>
                </a:rPr>
                <a:t>109 / 32 / 119</a:t>
              </a:r>
              <a:endParaRPr lang="en-GB" sz="900" dirty="0">
                <a:solidFill>
                  <a:prstClr val="white"/>
                </a:solidFill>
              </a:endParaRPr>
            </a:p>
          </p:txBody>
        </p:sp>
        <p:sp>
          <p:nvSpPr>
            <p:cNvPr id="57" name="Rectangle 56"/>
            <p:cNvSpPr/>
            <p:nvPr userDrawn="1"/>
          </p:nvSpPr>
          <p:spPr>
            <a:xfrm>
              <a:off x="5521825" y="4285386"/>
              <a:ext cx="900000" cy="720000"/>
            </a:xfrm>
            <a:prstGeom prst="rect">
              <a:avLst/>
            </a:prstGeom>
            <a:solidFill>
              <a:srgbClr val="00A3A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000" tIns="54000" rIns="54000" bIns="54000" numCol="1" spcCol="0" rtlCol="0" fromWordArt="0" anchor="ctr" anchorCtr="0" forceAA="0" compatLnSpc="1">
              <a:prstTxWarp prst="textNoShape">
                <a:avLst/>
              </a:prstTxWarp>
              <a:noAutofit/>
            </a:bodyPr>
            <a:lstStyle/>
            <a:p>
              <a:pPr algn="ctr"/>
              <a:r>
                <a:rPr lang="en-GB" sz="900" smtClean="0">
                  <a:solidFill>
                    <a:prstClr val="white"/>
                  </a:solidFill>
                </a:rPr>
                <a:t>Green</a:t>
              </a:r>
            </a:p>
            <a:p>
              <a:pPr algn="ctr"/>
              <a:r>
                <a:rPr lang="en-GB" sz="900" smtClean="0">
                  <a:solidFill>
                    <a:prstClr val="white"/>
                  </a:solidFill>
                </a:rPr>
                <a:t>0 / 163 / 161</a:t>
              </a:r>
              <a:endParaRPr lang="en-GB" sz="900" dirty="0">
                <a:solidFill>
                  <a:prstClr val="white"/>
                </a:solidFill>
              </a:endParaRPr>
            </a:p>
          </p:txBody>
        </p:sp>
        <p:sp>
          <p:nvSpPr>
            <p:cNvPr id="58" name="Rectangle 57"/>
            <p:cNvSpPr/>
            <p:nvPr userDrawn="1"/>
          </p:nvSpPr>
          <p:spPr>
            <a:xfrm>
              <a:off x="7499463" y="4285386"/>
              <a:ext cx="900000" cy="720000"/>
            </a:xfrm>
            <a:prstGeom prst="rect">
              <a:avLst/>
            </a:prstGeom>
            <a:solidFill>
              <a:srgbClr val="43B02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000" tIns="54000" rIns="54000" bIns="54000" numCol="1" spcCol="0" rtlCol="0" fromWordArt="0" anchor="ctr" anchorCtr="0" forceAA="0" compatLnSpc="1">
              <a:prstTxWarp prst="textNoShape">
                <a:avLst/>
              </a:prstTxWarp>
              <a:noAutofit/>
            </a:bodyPr>
            <a:lstStyle/>
            <a:p>
              <a:pPr algn="ctr"/>
              <a:r>
                <a:rPr lang="en-GB" sz="900" dirty="0" smtClean="0">
                  <a:solidFill>
                    <a:prstClr val="white"/>
                  </a:solidFill>
                </a:rPr>
                <a:t>Light Green</a:t>
              </a:r>
            </a:p>
            <a:p>
              <a:pPr algn="ctr"/>
              <a:r>
                <a:rPr lang="en-GB" sz="900" dirty="0" smtClean="0">
                  <a:solidFill>
                    <a:prstClr val="white"/>
                  </a:solidFill>
                </a:rPr>
                <a:t>67 / 176 / 42</a:t>
              </a:r>
              <a:endParaRPr lang="en-GB" sz="900" dirty="0">
                <a:solidFill>
                  <a:prstClr val="white"/>
                </a:solidFill>
              </a:endParaRPr>
            </a:p>
          </p:txBody>
        </p:sp>
        <p:sp>
          <p:nvSpPr>
            <p:cNvPr id="59" name="Rectangle 58"/>
            <p:cNvSpPr/>
            <p:nvPr userDrawn="1"/>
          </p:nvSpPr>
          <p:spPr>
            <a:xfrm>
              <a:off x="6510645" y="4285386"/>
              <a:ext cx="900000" cy="720000"/>
            </a:xfrm>
            <a:prstGeom prst="rect">
              <a:avLst/>
            </a:prstGeom>
            <a:solidFill>
              <a:srgbClr val="EAAA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000" tIns="54000" rIns="54000" bIns="54000" numCol="1" spcCol="0" rtlCol="0" fromWordArt="0" anchor="ctr" anchorCtr="0" forceAA="0" compatLnSpc="1">
              <a:prstTxWarp prst="textNoShape">
                <a:avLst/>
              </a:prstTxWarp>
              <a:noAutofit/>
            </a:bodyPr>
            <a:lstStyle/>
            <a:p>
              <a:pPr algn="ctr"/>
              <a:r>
                <a:rPr lang="en-GB" sz="900" smtClean="0">
                  <a:solidFill>
                    <a:prstClr val="white"/>
                  </a:solidFill>
                </a:rPr>
                <a:t>Yellow</a:t>
              </a:r>
            </a:p>
            <a:p>
              <a:pPr algn="ctr"/>
              <a:r>
                <a:rPr lang="en-GB" sz="900" smtClean="0">
                  <a:solidFill>
                    <a:prstClr val="white"/>
                  </a:solidFill>
                </a:rPr>
                <a:t>234 / 170 / 0</a:t>
              </a:r>
              <a:endParaRPr lang="en-GB" sz="900" dirty="0">
                <a:solidFill>
                  <a:prstClr val="white"/>
                </a:solidFill>
              </a:endParaRPr>
            </a:p>
          </p:txBody>
        </p:sp>
        <p:sp>
          <p:nvSpPr>
            <p:cNvPr id="60" name="Rectangle 59"/>
            <p:cNvSpPr/>
            <p:nvPr userDrawn="1"/>
          </p:nvSpPr>
          <p:spPr>
            <a:xfrm>
              <a:off x="1566545" y="5085488"/>
              <a:ext cx="900000" cy="720000"/>
            </a:xfrm>
            <a:prstGeom prst="rect">
              <a:avLst/>
            </a:prstGeom>
            <a:solidFill>
              <a:srgbClr val="C6007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000" tIns="54000" rIns="54000" bIns="54000" numCol="1" spcCol="0" rtlCol="0" fromWordArt="0" anchor="ctr" anchorCtr="0" forceAA="0" compatLnSpc="1">
              <a:prstTxWarp prst="textNoShape">
                <a:avLst/>
              </a:prstTxWarp>
              <a:noAutofit/>
            </a:bodyPr>
            <a:lstStyle/>
            <a:p>
              <a:pPr algn="ctr"/>
              <a:r>
                <a:rPr lang="en-GB" sz="900" dirty="0" smtClean="0">
                  <a:solidFill>
                    <a:prstClr val="white"/>
                  </a:solidFill>
                </a:rPr>
                <a:t>Pink</a:t>
              </a:r>
            </a:p>
            <a:p>
              <a:pPr algn="ctr"/>
              <a:r>
                <a:rPr lang="en-GB" sz="900" dirty="0" smtClean="0">
                  <a:solidFill>
                    <a:prstClr val="white"/>
                  </a:solidFill>
                </a:rPr>
                <a:t>198 / 0 / 126</a:t>
              </a:r>
              <a:endParaRPr lang="en-GB" sz="900" dirty="0">
                <a:solidFill>
                  <a:prstClr val="white"/>
                </a:solidFill>
              </a:endParaRPr>
            </a:p>
          </p:txBody>
        </p:sp>
        <p:sp>
          <p:nvSpPr>
            <p:cNvPr id="61" name="Rectangle 60"/>
            <p:cNvSpPr/>
            <p:nvPr userDrawn="1"/>
          </p:nvSpPr>
          <p:spPr>
            <a:xfrm>
              <a:off x="2555365" y="5085488"/>
              <a:ext cx="900000" cy="720000"/>
            </a:xfrm>
            <a:prstGeom prst="rect">
              <a:avLst/>
            </a:prstGeom>
            <a:solidFill>
              <a:srgbClr val="753F1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000" tIns="54000" rIns="54000" bIns="54000" numCol="1" spcCol="0" rtlCol="0" fromWordArt="0" anchor="ctr" anchorCtr="0" forceAA="0" compatLnSpc="1">
              <a:prstTxWarp prst="textNoShape">
                <a:avLst/>
              </a:prstTxWarp>
              <a:noAutofit/>
            </a:bodyPr>
            <a:lstStyle/>
            <a:p>
              <a:pPr algn="ctr"/>
              <a:r>
                <a:rPr lang="en-GB" sz="900" dirty="0" smtClean="0">
                  <a:solidFill>
                    <a:prstClr val="white"/>
                  </a:solidFill>
                </a:rPr>
                <a:t>Dark Brown</a:t>
              </a:r>
            </a:p>
            <a:p>
              <a:pPr algn="ctr"/>
              <a:r>
                <a:rPr lang="en-GB" sz="900" dirty="0" smtClean="0">
                  <a:solidFill>
                    <a:prstClr val="white"/>
                  </a:solidFill>
                </a:rPr>
                <a:t>117 / 63 / 25</a:t>
              </a:r>
              <a:endParaRPr lang="en-GB" sz="900" dirty="0">
                <a:solidFill>
                  <a:prstClr val="white"/>
                </a:solidFill>
              </a:endParaRPr>
            </a:p>
          </p:txBody>
        </p:sp>
        <p:sp>
          <p:nvSpPr>
            <p:cNvPr id="62" name="Rectangle 61"/>
            <p:cNvSpPr/>
            <p:nvPr userDrawn="1"/>
          </p:nvSpPr>
          <p:spPr>
            <a:xfrm>
              <a:off x="3544185" y="5085488"/>
              <a:ext cx="900000" cy="720000"/>
            </a:xfrm>
            <a:prstGeom prst="rect">
              <a:avLst/>
            </a:prstGeom>
            <a:solidFill>
              <a:srgbClr val="9B642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000" tIns="54000" rIns="54000" bIns="54000" numCol="1" spcCol="0" rtlCol="0" fromWordArt="0" anchor="ctr" anchorCtr="0" forceAA="0" compatLnSpc="1">
              <a:prstTxWarp prst="textNoShape">
                <a:avLst/>
              </a:prstTxWarp>
              <a:noAutofit/>
            </a:bodyPr>
            <a:lstStyle/>
            <a:p>
              <a:pPr algn="ctr"/>
              <a:r>
                <a:rPr lang="en-GB" sz="900" dirty="0" smtClean="0">
                  <a:solidFill>
                    <a:prstClr val="white"/>
                  </a:solidFill>
                </a:rPr>
                <a:t>Light Brown</a:t>
              </a:r>
            </a:p>
            <a:p>
              <a:pPr algn="ctr"/>
              <a:r>
                <a:rPr lang="en-GB" sz="900" dirty="0" smtClean="0">
                  <a:solidFill>
                    <a:prstClr val="white"/>
                  </a:solidFill>
                </a:rPr>
                <a:t>155 / 100 / 46</a:t>
              </a:r>
              <a:endParaRPr lang="en-GB" sz="900" dirty="0">
                <a:solidFill>
                  <a:prstClr val="white"/>
                </a:solidFill>
              </a:endParaRPr>
            </a:p>
          </p:txBody>
        </p:sp>
        <p:sp>
          <p:nvSpPr>
            <p:cNvPr id="63" name="Rectangle 62"/>
            <p:cNvSpPr/>
            <p:nvPr userDrawn="1"/>
          </p:nvSpPr>
          <p:spPr>
            <a:xfrm>
              <a:off x="5521825" y="5085488"/>
              <a:ext cx="900000" cy="720000"/>
            </a:xfrm>
            <a:prstGeom prst="rect">
              <a:avLst/>
            </a:prstGeom>
            <a:solidFill>
              <a:srgbClr val="E3BC9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000" tIns="54000" rIns="54000" bIns="54000" numCol="1" spcCol="0" rtlCol="0" fromWordArt="0" anchor="ctr" anchorCtr="0" forceAA="0" compatLnSpc="1">
              <a:prstTxWarp prst="textNoShape">
                <a:avLst/>
              </a:prstTxWarp>
              <a:noAutofit/>
            </a:bodyPr>
            <a:lstStyle/>
            <a:p>
              <a:pPr algn="ctr"/>
              <a:r>
                <a:rPr lang="en-GB" sz="900" dirty="0" smtClean="0">
                  <a:solidFill>
                    <a:prstClr val="white"/>
                  </a:solidFill>
                </a:rPr>
                <a:t>Beige</a:t>
              </a:r>
            </a:p>
            <a:p>
              <a:pPr algn="ctr"/>
              <a:r>
                <a:rPr lang="en-GB" sz="900" dirty="0" smtClean="0">
                  <a:solidFill>
                    <a:prstClr val="white"/>
                  </a:solidFill>
                </a:rPr>
                <a:t>227 / 188 / 159</a:t>
              </a:r>
              <a:endParaRPr lang="en-GB" sz="900" dirty="0">
                <a:solidFill>
                  <a:prstClr val="white"/>
                </a:solidFill>
              </a:endParaRPr>
            </a:p>
          </p:txBody>
        </p:sp>
        <p:sp>
          <p:nvSpPr>
            <p:cNvPr id="64" name="Rectangle 63"/>
            <p:cNvSpPr/>
            <p:nvPr userDrawn="1"/>
          </p:nvSpPr>
          <p:spPr>
            <a:xfrm>
              <a:off x="4533005" y="5085488"/>
              <a:ext cx="900000" cy="720000"/>
            </a:xfrm>
            <a:prstGeom prst="rect">
              <a:avLst/>
            </a:prstGeom>
            <a:solidFill>
              <a:srgbClr val="9D937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000" tIns="54000" rIns="54000" bIns="54000" numCol="1" spcCol="0" rtlCol="0" fromWordArt="0" anchor="ctr" anchorCtr="0" forceAA="0" compatLnSpc="1">
              <a:prstTxWarp prst="textNoShape">
                <a:avLst/>
              </a:prstTxWarp>
              <a:noAutofit/>
            </a:bodyPr>
            <a:lstStyle/>
            <a:p>
              <a:pPr algn="ctr"/>
              <a:r>
                <a:rPr lang="en-GB" sz="900" dirty="0" smtClean="0">
                  <a:solidFill>
                    <a:prstClr val="white"/>
                  </a:solidFill>
                </a:rPr>
                <a:t>Olive</a:t>
              </a:r>
            </a:p>
            <a:p>
              <a:pPr algn="ctr"/>
              <a:r>
                <a:rPr lang="en-GB" sz="900" dirty="0" smtClean="0">
                  <a:solidFill>
                    <a:prstClr val="white"/>
                  </a:solidFill>
                </a:rPr>
                <a:t>157 / 147 / 117</a:t>
              </a:r>
              <a:endParaRPr lang="en-GB" sz="900" dirty="0">
                <a:solidFill>
                  <a:prstClr val="white"/>
                </a:solidFill>
              </a:endParaRPr>
            </a:p>
          </p:txBody>
        </p:sp>
        <p:sp>
          <p:nvSpPr>
            <p:cNvPr id="65" name="Rectangle 64"/>
            <p:cNvSpPr/>
            <p:nvPr userDrawn="1"/>
          </p:nvSpPr>
          <p:spPr>
            <a:xfrm>
              <a:off x="6510645" y="5085488"/>
              <a:ext cx="900000" cy="720000"/>
            </a:xfrm>
            <a:prstGeom prst="rect">
              <a:avLst/>
            </a:prstGeom>
            <a:solidFill>
              <a:srgbClr val="E3687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000" tIns="54000" rIns="54000" bIns="54000" numCol="1" spcCol="0" rtlCol="0" fromWordArt="0" anchor="ctr" anchorCtr="0" forceAA="0" compatLnSpc="1">
              <a:prstTxWarp prst="textNoShape">
                <a:avLst/>
              </a:prstTxWarp>
              <a:noAutofit/>
            </a:bodyPr>
            <a:lstStyle/>
            <a:p>
              <a:pPr algn="ctr"/>
              <a:r>
                <a:rPr lang="en-GB" sz="900" dirty="0" smtClean="0">
                  <a:solidFill>
                    <a:prstClr val="white"/>
                  </a:solidFill>
                </a:rPr>
                <a:t>Light Pink</a:t>
              </a:r>
            </a:p>
            <a:p>
              <a:pPr algn="ctr"/>
              <a:r>
                <a:rPr lang="en-GB" sz="900" dirty="0" smtClean="0">
                  <a:solidFill>
                    <a:prstClr val="white"/>
                  </a:solidFill>
                </a:rPr>
                <a:t>227 / 104 / 119</a:t>
              </a:r>
              <a:endParaRPr lang="en-GB" sz="900" dirty="0">
                <a:solidFill>
                  <a:prstClr val="white"/>
                </a:solidFill>
              </a:endParaRPr>
            </a:p>
          </p:txBody>
        </p:sp>
        <p:sp>
          <p:nvSpPr>
            <p:cNvPr id="66" name="TextBox 65"/>
            <p:cNvSpPr txBox="1"/>
            <p:nvPr userDrawn="1"/>
          </p:nvSpPr>
          <p:spPr>
            <a:xfrm>
              <a:off x="752400" y="4285386"/>
              <a:ext cx="814145" cy="504825"/>
            </a:xfrm>
            <a:prstGeom prst="rect">
              <a:avLst/>
            </a:prstGeom>
            <a:noFill/>
          </p:spPr>
          <p:txBody>
            <a:bodyPr wrap="square" lIns="0" tIns="0" rIns="54007" bIns="0" rtlCol="0">
              <a:noAutofit/>
            </a:bodyPr>
            <a:lstStyle/>
            <a:p>
              <a:r>
                <a:rPr lang="en-GB" sz="1000" b="1" dirty="0" smtClean="0">
                  <a:solidFill>
                    <a:srgbClr val="00338D"/>
                  </a:solidFill>
                </a:rPr>
                <a:t>Colour order for graphs</a:t>
              </a:r>
              <a:endParaRPr lang="en-GB" sz="1000" b="1" dirty="0">
                <a:solidFill>
                  <a:srgbClr val="00338D"/>
                </a:solidFill>
              </a:endParaRPr>
            </a:p>
          </p:txBody>
        </p:sp>
      </p:grpSp>
    </p:spTree>
    <p:extLst>
      <p:ext uri="{BB962C8B-B14F-4D97-AF65-F5344CB8AC3E}">
        <p14:creationId xmlns:p14="http://schemas.microsoft.com/office/powerpoint/2010/main" val="1209712462"/>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preserve="1" userDrawn="1">
  <p:cSld name="FINAL SLIDE">
    <p:spTree>
      <p:nvGrpSpPr>
        <p:cNvPr id="1" name=""/>
        <p:cNvGrpSpPr/>
        <p:nvPr/>
      </p:nvGrpSpPr>
      <p:grpSpPr>
        <a:xfrm>
          <a:off x="0" y="0"/>
          <a:ext cx="0" cy="0"/>
          <a:chOff x="0" y="0"/>
          <a:chExt cx="0" cy="0"/>
        </a:xfrm>
      </p:grpSpPr>
      <p:sp>
        <p:nvSpPr>
          <p:cNvPr id="10" name="object 3"/>
          <p:cNvSpPr/>
          <p:nvPr userDrawn="1"/>
        </p:nvSpPr>
        <p:spPr>
          <a:xfrm>
            <a:off x="0" y="1"/>
            <a:ext cx="1587731" cy="6858000"/>
          </a:xfrm>
          <a:custGeom>
            <a:avLst/>
            <a:gdLst/>
            <a:ahLst/>
            <a:cxnLst/>
            <a:rect l="l" t="t" r="r" b="b"/>
            <a:pathLst>
              <a:path w="1742046" h="7772400">
                <a:moveTo>
                  <a:pt x="0" y="7772400"/>
                </a:moveTo>
                <a:lnTo>
                  <a:pt x="1742046" y="7772400"/>
                </a:lnTo>
                <a:lnTo>
                  <a:pt x="1742046" y="0"/>
                </a:lnTo>
                <a:lnTo>
                  <a:pt x="0" y="0"/>
                </a:lnTo>
                <a:lnTo>
                  <a:pt x="0" y="7772400"/>
                </a:lnTo>
                <a:close/>
              </a:path>
            </a:pathLst>
          </a:custGeom>
          <a:solidFill>
            <a:srgbClr val="00338D"/>
          </a:solidFill>
        </p:spPr>
        <p:txBody>
          <a:bodyPr wrap="square" lIns="0" tIns="0" rIns="0" bIns="0" rtlCol="0">
            <a:noAutofit/>
          </a:bodyPr>
          <a:lstStyle/>
          <a:p>
            <a:endParaRPr dirty="0">
              <a:solidFill>
                <a:srgbClr val="000000"/>
              </a:solidFill>
            </a:endParaRPr>
          </a:p>
        </p:txBody>
      </p:sp>
      <p:sp>
        <p:nvSpPr>
          <p:cNvPr id="16" name="Freeform 19"/>
          <p:cNvSpPr>
            <a:spLocks noChangeAspect="1" noEditPoints="1"/>
          </p:cNvSpPr>
          <p:nvPr userDrawn="1"/>
        </p:nvSpPr>
        <p:spPr bwMode="auto">
          <a:xfrm>
            <a:off x="2729163" y="524433"/>
            <a:ext cx="1079150" cy="439654"/>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dirty="0">
              <a:solidFill>
                <a:srgbClr val="000000"/>
              </a:solidFill>
            </a:endParaRPr>
          </a:p>
        </p:txBody>
      </p:sp>
      <p:sp>
        <p:nvSpPr>
          <p:cNvPr id="13" name="Text Placeholder 2"/>
          <p:cNvSpPr>
            <a:spLocks noGrp="1"/>
          </p:cNvSpPr>
          <p:nvPr>
            <p:ph type="body" sz="quarter" idx="11"/>
          </p:nvPr>
        </p:nvSpPr>
        <p:spPr>
          <a:xfrm>
            <a:off x="2729163" y="4771394"/>
            <a:ext cx="7851751" cy="643342"/>
          </a:xfrm>
        </p:spPr>
        <p:txBody>
          <a:bodyPr/>
          <a:lstStyle>
            <a:lvl1pPr>
              <a:buFontTx/>
              <a:buNone/>
              <a:defRPr sz="1100" b="0">
                <a:solidFill>
                  <a:schemeClr val="bg1">
                    <a:lumMod val="65000"/>
                  </a:schemeClr>
                </a:solidFill>
              </a:defRPr>
            </a:lvl1pPr>
            <a:lvl2pPr>
              <a:buFontTx/>
              <a:buNone/>
              <a:defRPr sz="1100" b="0">
                <a:solidFill>
                  <a:schemeClr val="bg1">
                    <a:lumMod val="65000"/>
                  </a:schemeClr>
                </a:solidFill>
              </a:defRPr>
            </a:lvl2pPr>
            <a:lvl3pPr marL="0" indent="0">
              <a:buFontTx/>
              <a:buNone/>
              <a:defRPr sz="900" b="0">
                <a:solidFill>
                  <a:schemeClr val="bg1">
                    <a:lumMod val="65000"/>
                  </a:schemeClr>
                </a:solidFill>
              </a:defRPr>
            </a:lvl3pPr>
            <a:lvl4pPr marL="345600" indent="0">
              <a:buFontTx/>
              <a:buNone/>
              <a:defRPr sz="900" b="0">
                <a:solidFill>
                  <a:schemeClr val="bg1">
                    <a:lumMod val="65000"/>
                  </a:schemeClr>
                </a:solidFill>
              </a:defRPr>
            </a:lvl4pPr>
            <a:lvl5pPr marL="540000" indent="0">
              <a:buFontTx/>
              <a:buNone/>
              <a:defRPr sz="900" b="0">
                <a:solidFill>
                  <a:schemeClr val="bg1">
                    <a:lumMod val="65000"/>
                  </a:schemeClr>
                </a:solidFill>
              </a:defRPr>
            </a:lvl5pPr>
          </a:lstStyle>
          <a:p>
            <a:pPr lvl="0"/>
            <a:r>
              <a:rPr lang="en-US" dirty="0" smtClean="0"/>
              <a:t>Click to edit Master text styles</a:t>
            </a:r>
          </a:p>
          <a:p>
            <a:pPr lvl="1"/>
            <a:r>
              <a:rPr lang="en-US" dirty="0" smtClean="0"/>
              <a:t>Second level</a:t>
            </a:r>
          </a:p>
        </p:txBody>
      </p:sp>
      <p:sp>
        <p:nvSpPr>
          <p:cNvPr id="14" name="Text Placeholder 2"/>
          <p:cNvSpPr>
            <a:spLocks noGrp="1"/>
          </p:cNvSpPr>
          <p:nvPr>
            <p:ph type="body" sz="quarter" idx="12"/>
          </p:nvPr>
        </p:nvSpPr>
        <p:spPr>
          <a:xfrm>
            <a:off x="2729163" y="5711030"/>
            <a:ext cx="7851751" cy="169277"/>
          </a:xfrm>
        </p:spPr>
        <p:txBody>
          <a:bodyPr>
            <a:noAutofit/>
          </a:bodyPr>
          <a:lstStyle>
            <a:lvl1pPr>
              <a:buFontTx/>
              <a:buNone/>
              <a:defRPr sz="1100" b="0">
                <a:solidFill>
                  <a:schemeClr val="bg1">
                    <a:lumMod val="65000"/>
                  </a:schemeClr>
                </a:solidFill>
              </a:defRPr>
            </a:lvl1pPr>
            <a:lvl2pPr>
              <a:buFontTx/>
              <a:buNone/>
              <a:defRPr sz="900" b="0">
                <a:solidFill>
                  <a:schemeClr val="bg1">
                    <a:lumMod val="65000"/>
                  </a:schemeClr>
                </a:solidFill>
              </a:defRPr>
            </a:lvl2pPr>
            <a:lvl3pPr marL="0" indent="0">
              <a:buFontTx/>
              <a:buNone/>
              <a:defRPr sz="900" b="0">
                <a:solidFill>
                  <a:schemeClr val="bg1">
                    <a:lumMod val="65000"/>
                  </a:schemeClr>
                </a:solidFill>
              </a:defRPr>
            </a:lvl3pPr>
            <a:lvl4pPr marL="345600" indent="0">
              <a:buFontTx/>
              <a:buNone/>
              <a:defRPr sz="900" b="0">
                <a:solidFill>
                  <a:schemeClr val="bg1">
                    <a:lumMod val="65000"/>
                  </a:schemeClr>
                </a:solidFill>
              </a:defRPr>
            </a:lvl4pPr>
            <a:lvl5pPr marL="540000" indent="0">
              <a:buFontTx/>
              <a:buNone/>
              <a:defRPr sz="900" b="0">
                <a:solidFill>
                  <a:schemeClr val="bg1">
                    <a:lumMod val="65000"/>
                  </a:schemeClr>
                </a:solidFill>
              </a:defRPr>
            </a:lvl5pPr>
          </a:lstStyle>
          <a:p>
            <a:pPr lvl="0"/>
            <a:r>
              <a:rPr lang="en-US" dirty="0" smtClean="0"/>
              <a:t>Click to edit Master text styles</a:t>
            </a:r>
          </a:p>
        </p:txBody>
      </p:sp>
      <p:sp>
        <p:nvSpPr>
          <p:cNvPr id="15" name="Text Placeholder 2"/>
          <p:cNvSpPr>
            <a:spLocks noGrp="1"/>
          </p:cNvSpPr>
          <p:nvPr>
            <p:ph type="body" sz="quarter" idx="13"/>
          </p:nvPr>
        </p:nvSpPr>
        <p:spPr>
          <a:xfrm>
            <a:off x="2729163" y="3831758"/>
            <a:ext cx="7851751" cy="643342"/>
          </a:xfrm>
        </p:spPr>
        <p:txBody>
          <a:bodyPr/>
          <a:lstStyle>
            <a:lvl1pPr>
              <a:buFontTx/>
              <a:buNone/>
              <a:defRPr sz="1100" b="0">
                <a:solidFill>
                  <a:schemeClr val="bg1">
                    <a:lumMod val="65000"/>
                  </a:schemeClr>
                </a:solidFill>
              </a:defRPr>
            </a:lvl1pPr>
            <a:lvl2pPr>
              <a:buFontTx/>
              <a:buNone/>
              <a:defRPr sz="1100" b="0">
                <a:solidFill>
                  <a:schemeClr val="bg1">
                    <a:lumMod val="65000"/>
                  </a:schemeClr>
                </a:solidFill>
              </a:defRPr>
            </a:lvl2pPr>
            <a:lvl3pPr marL="0" indent="0">
              <a:buFontTx/>
              <a:buNone/>
              <a:defRPr sz="900" b="0">
                <a:solidFill>
                  <a:schemeClr val="bg1">
                    <a:lumMod val="65000"/>
                  </a:schemeClr>
                </a:solidFill>
              </a:defRPr>
            </a:lvl3pPr>
            <a:lvl4pPr marL="345600" indent="0">
              <a:buFontTx/>
              <a:buNone/>
              <a:defRPr sz="900" b="0">
                <a:solidFill>
                  <a:schemeClr val="bg1">
                    <a:lumMod val="65000"/>
                  </a:schemeClr>
                </a:solidFill>
              </a:defRPr>
            </a:lvl4pPr>
            <a:lvl5pPr marL="540000" indent="0">
              <a:buFontTx/>
              <a:buNone/>
              <a:defRPr sz="900" b="0">
                <a:solidFill>
                  <a:schemeClr val="bg1">
                    <a:lumMod val="65000"/>
                  </a:schemeClr>
                </a:solidFill>
              </a:defRPr>
            </a:lvl5pPr>
          </a:lstStyle>
          <a:p>
            <a:pPr lvl="0"/>
            <a:r>
              <a:rPr lang="en-US" dirty="0" smtClean="0"/>
              <a:t>Click to edit Master text styles</a:t>
            </a:r>
          </a:p>
          <a:p>
            <a:pPr lvl="1"/>
            <a:r>
              <a:rPr lang="en-US" dirty="0" smtClean="0"/>
              <a:t>Second level</a:t>
            </a:r>
          </a:p>
        </p:txBody>
      </p:sp>
      <p:sp>
        <p:nvSpPr>
          <p:cNvPr id="23" name="Text Placeholder 2"/>
          <p:cNvSpPr>
            <a:spLocks noGrp="1"/>
          </p:cNvSpPr>
          <p:nvPr>
            <p:ph type="body" sz="quarter" idx="14"/>
          </p:nvPr>
        </p:nvSpPr>
        <p:spPr>
          <a:xfrm>
            <a:off x="2729163" y="3480007"/>
            <a:ext cx="2411738" cy="119064"/>
          </a:xfrm>
        </p:spPr>
        <p:txBody>
          <a:bodyPr/>
          <a:lstStyle>
            <a:lvl1pPr>
              <a:buFontTx/>
              <a:buNone/>
              <a:defRPr sz="1200" b="1">
                <a:solidFill>
                  <a:schemeClr val="tx2"/>
                </a:solidFill>
              </a:defRPr>
            </a:lvl1pPr>
            <a:lvl2pPr>
              <a:buFontTx/>
              <a:buNone/>
              <a:defRPr sz="900" b="0">
                <a:solidFill>
                  <a:schemeClr val="bg1">
                    <a:lumMod val="65000"/>
                  </a:schemeClr>
                </a:solidFill>
              </a:defRPr>
            </a:lvl2pPr>
            <a:lvl3pPr marL="0" indent="0">
              <a:buFontTx/>
              <a:buNone/>
              <a:defRPr sz="900" b="0">
                <a:solidFill>
                  <a:schemeClr val="bg1">
                    <a:lumMod val="65000"/>
                  </a:schemeClr>
                </a:solidFill>
              </a:defRPr>
            </a:lvl3pPr>
            <a:lvl4pPr marL="345600" indent="0">
              <a:buFontTx/>
              <a:buNone/>
              <a:defRPr sz="900" b="0">
                <a:solidFill>
                  <a:schemeClr val="bg1">
                    <a:lumMod val="65000"/>
                  </a:schemeClr>
                </a:solidFill>
              </a:defRPr>
            </a:lvl4pPr>
            <a:lvl5pPr marL="540000" indent="0">
              <a:buFontTx/>
              <a:buNone/>
              <a:defRPr sz="900" b="0">
                <a:solidFill>
                  <a:schemeClr val="bg1">
                    <a:lumMod val="65000"/>
                  </a:schemeClr>
                </a:solidFill>
              </a:defRPr>
            </a:lvl5pPr>
          </a:lstStyle>
          <a:p>
            <a:pPr lvl="0"/>
            <a:r>
              <a:rPr lang="en-US" dirty="0" smtClean="0"/>
              <a:t>Click to edit Master text styles</a:t>
            </a:r>
          </a:p>
        </p:txBody>
      </p:sp>
      <p:sp>
        <p:nvSpPr>
          <p:cNvPr id="24" name="Text Placeholder 2"/>
          <p:cNvSpPr>
            <a:spLocks noGrp="1"/>
          </p:cNvSpPr>
          <p:nvPr>
            <p:ph type="body" sz="quarter" idx="15"/>
          </p:nvPr>
        </p:nvSpPr>
        <p:spPr>
          <a:xfrm>
            <a:off x="5920501" y="3480007"/>
            <a:ext cx="2361268" cy="119064"/>
          </a:xfrm>
        </p:spPr>
        <p:txBody>
          <a:bodyPr/>
          <a:lstStyle>
            <a:lvl1pPr>
              <a:buFontTx/>
              <a:buNone/>
              <a:defRPr sz="1200" b="1">
                <a:solidFill>
                  <a:schemeClr val="tx2"/>
                </a:solidFill>
              </a:defRPr>
            </a:lvl1pPr>
            <a:lvl2pPr>
              <a:buFontTx/>
              <a:buNone/>
              <a:defRPr sz="900" b="0">
                <a:solidFill>
                  <a:schemeClr val="bg1">
                    <a:lumMod val="65000"/>
                  </a:schemeClr>
                </a:solidFill>
              </a:defRPr>
            </a:lvl2pPr>
            <a:lvl3pPr marL="0" indent="0">
              <a:buFontTx/>
              <a:buNone/>
              <a:defRPr sz="900" b="0">
                <a:solidFill>
                  <a:schemeClr val="bg1">
                    <a:lumMod val="65000"/>
                  </a:schemeClr>
                </a:solidFill>
              </a:defRPr>
            </a:lvl3pPr>
            <a:lvl4pPr marL="345600" indent="0">
              <a:buFontTx/>
              <a:buNone/>
              <a:defRPr sz="900" b="0">
                <a:solidFill>
                  <a:schemeClr val="bg1">
                    <a:lumMod val="65000"/>
                  </a:schemeClr>
                </a:solidFill>
              </a:defRPr>
            </a:lvl4pPr>
            <a:lvl5pPr marL="540000" indent="0">
              <a:buFontTx/>
              <a:buNone/>
              <a:defRPr sz="900" b="0">
                <a:solidFill>
                  <a:schemeClr val="bg1">
                    <a:lumMod val="65000"/>
                  </a:schemeClr>
                </a:solidFill>
              </a:defRPr>
            </a:lvl5pPr>
          </a:lstStyle>
          <a:p>
            <a:pPr lvl="0"/>
            <a:r>
              <a:rPr lang="en-US" dirty="0" smtClean="0"/>
              <a:t>Click to edit Master text styles</a:t>
            </a:r>
          </a:p>
        </p:txBody>
      </p:sp>
      <p:pic>
        <p:nvPicPr>
          <p:cNvPr id="26" name="Picture 2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729163" y="2974450"/>
            <a:ext cx="2523749" cy="384049"/>
          </a:xfrm>
          <a:prstGeom prst="rect">
            <a:avLst/>
          </a:prstGeom>
        </p:spPr>
      </p:pic>
      <p:sp>
        <p:nvSpPr>
          <p:cNvPr id="11" name="TextBox 10"/>
          <p:cNvSpPr txBox="1"/>
          <p:nvPr userDrawn="1"/>
        </p:nvSpPr>
        <p:spPr>
          <a:xfrm>
            <a:off x="2594343" y="6637578"/>
            <a:ext cx="6953693" cy="135362"/>
          </a:xfrm>
          <a:prstGeom prst="rect">
            <a:avLst/>
          </a:prstGeom>
          <a:noFill/>
        </p:spPr>
        <p:txBody>
          <a:bodyPr wrap="square" lIns="0" tIns="0" rIns="0" bIns="0" rtlCol="0">
            <a:noAutofit/>
          </a:bodyPr>
          <a:lstStyle/>
          <a:p>
            <a:pPr algn="ctr">
              <a:defRPr/>
            </a:pPr>
            <a:r>
              <a:rPr lang="en-GB" sz="600" b="1" dirty="0" smtClean="0">
                <a:solidFill>
                  <a:srgbClr val="000000"/>
                </a:solidFill>
              </a:rPr>
              <a:t>Document Classification: KPMG Confidential</a:t>
            </a:r>
          </a:p>
        </p:txBody>
      </p:sp>
    </p:spTree>
    <p:extLst>
      <p:ext uri="{BB962C8B-B14F-4D97-AF65-F5344CB8AC3E}">
        <p14:creationId xmlns:p14="http://schemas.microsoft.com/office/powerpoint/2010/main" val="721828165"/>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preserve="1" userDrawn="1">
  <p:cSld name="1_FINAL SLIDE">
    <p:spTree>
      <p:nvGrpSpPr>
        <p:cNvPr id="1" name=""/>
        <p:cNvGrpSpPr/>
        <p:nvPr/>
      </p:nvGrpSpPr>
      <p:grpSpPr>
        <a:xfrm>
          <a:off x="0" y="0"/>
          <a:ext cx="0" cy="0"/>
          <a:chOff x="0" y="0"/>
          <a:chExt cx="0" cy="0"/>
        </a:xfrm>
      </p:grpSpPr>
      <p:sp>
        <p:nvSpPr>
          <p:cNvPr id="32" name="Text Placeholder 2"/>
          <p:cNvSpPr>
            <a:spLocks noGrp="1"/>
          </p:cNvSpPr>
          <p:nvPr>
            <p:ph type="body" sz="quarter" idx="30"/>
          </p:nvPr>
        </p:nvSpPr>
        <p:spPr>
          <a:xfrm>
            <a:off x="1880827" y="4957761"/>
            <a:ext cx="2664000" cy="180000"/>
          </a:xfrm>
        </p:spPr>
        <p:txBody>
          <a:bodyPr/>
          <a:lstStyle>
            <a:lvl1pPr>
              <a:buFontTx/>
              <a:buNone/>
              <a:defRPr sz="1500" b="1">
                <a:solidFill>
                  <a:schemeClr val="tx2"/>
                </a:solidFill>
              </a:defRPr>
            </a:lvl1pPr>
            <a:lvl2pPr>
              <a:buFontTx/>
              <a:buNone/>
              <a:defRPr sz="900" b="0">
                <a:solidFill>
                  <a:schemeClr val="bg1">
                    <a:lumMod val="65000"/>
                  </a:schemeClr>
                </a:solidFill>
              </a:defRPr>
            </a:lvl2pPr>
            <a:lvl3pPr marL="0" indent="0">
              <a:buFontTx/>
              <a:buNone/>
              <a:defRPr sz="900" b="0">
                <a:solidFill>
                  <a:schemeClr val="bg1">
                    <a:lumMod val="65000"/>
                  </a:schemeClr>
                </a:solidFill>
              </a:defRPr>
            </a:lvl3pPr>
            <a:lvl4pPr marL="345600" indent="0">
              <a:buFontTx/>
              <a:buNone/>
              <a:defRPr sz="900" b="0">
                <a:solidFill>
                  <a:schemeClr val="bg1">
                    <a:lumMod val="65000"/>
                  </a:schemeClr>
                </a:solidFill>
              </a:defRPr>
            </a:lvl4pPr>
            <a:lvl5pPr marL="540000" indent="0">
              <a:buFontTx/>
              <a:buNone/>
              <a:defRPr sz="900" b="0">
                <a:solidFill>
                  <a:schemeClr val="bg1">
                    <a:lumMod val="65000"/>
                  </a:schemeClr>
                </a:solidFill>
              </a:defRPr>
            </a:lvl5pPr>
          </a:lstStyle>
          <a:p>
            <a:pPr lvl="0"/>
            <a:r>
              <a:rPr lang="de-DE" dirty="0" smtClean="0"/>
              <a:t>Textmasterformat bearbeiten</a:t>
            </a:r>
          </a:p>
        </p:txBody>
      </p:sp>
      <p:sp>
        <p:nvSpPr>
          <p:cNvPr id="17" name="Text Placeholder 2"/>
          <p:cNvSpPr>
            <a:spLocks noGrp="1"/>
          </p:cNvSpPr>
          <p:nvPr>
            <p:ph type="body" sz="quarter" idx="15"/>
          </p:nvPr>
        </p:nvSpPr>
        <p:spPr>
          <a:xfrm>
            <a:off x="6699811" y="4957761"/>
            <a:ext cx="2880000" cy="180000"/>
          </a:xfrm>
        </p:spPr>
        <p:txBody>
          <a:bodyPr/>
          <a:lstStyle>
            <a:lvl1pPr>
              <a:buFontTx/>
              <a:buNone/>
              <a:defRPr sz="1500" b="1">
                <a:solidFill>
                  <a:schemeClr val="tx2"/>
                </a:solidFill>
              </a:defRPr>
            </a:lvl1pPr>
            <a:lvl2pPr>
              <a:buFontTx/>
              <a:buNone/>
              <a:defRPr sz="900" b="0">
                <a:solidFill>
                  <a:schemeClr val="bg1">
                    <a:lumMod val="65000"/>
                  </a:schemeClr>
                </a:solidFill>
              </a:defRPr>
            </a:lvl2pPr>
            <a:lvl3pPr marL="0" indent="0">
              <a:buFontTx/>
              <a:buNone/>
              <a:defRPr sz="900" b="0">
                <a:solidFill>
                  <a:schemeClr val="bg1">
                    <a:lumMod val="65000"/>
                  </a:schemeClr>
                </a:solidFill>
              </a:defRPr>
            </a:lvl3pPr>
            <a:lvl4pPr marL="345600" indent="0">
              <a:buFontTx/>
              <a:buNone/>
              <a:defRPr sz="900" b="0">
                <a:solidFill>
                  <a:schemeClr val="bg1">
                    <a:lumMod val="65000"/>
                  </a:schemeClr>
                </a:solidFill>
              </a:defRPr>
            </a:lvl4pPr>
            <a:lvl5pPr marL="540000" indent="0">
              <a:buFontTx/>
              <a:buNone/>
              <a:defRPr sz="900" b="0">
                <a:solidFill>
                  <a:schemeClr val="bg1">
                    <a:lumMod val="65000"/>
                  </a:schemeClr>
                </a:solidFill>
              </a:defRPr>
            </a:lvl5pPr>
          </a:lstStyle>
          <a:p>
            <a:pPr lvl="0"/>
            <a:r>
              <a:rPr lang="de-DE" dirty="0" smtClean="0"/>
              <a:t>Textmasterformat bearbeiten</a:t>
            </a:r>
          </a:p>
        </p:txBody>
      </p:sp>
      <p:pic>
        <p:nvPicPr>
          <p:cNvPr id="18" name="Grafik 17">
            <a:hlinkClick r:id="rId2"/>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592445" y="4452203"/>
            <a:ext cx="385200" cy="385200"/>
          </a:xfrm>
          <a:prstGeom prst="rect">
            <a:avLst/>
          </a:prstGeom>
        </p:spPr>
      </p:pic>
      <p:pic>
        <p:nvPicPr>
          <p:cNvPr id="19" name="Grafik 18">
            <a:hlinkClick r:id="rId4"/>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2736065" y="4452203"/>
            <a:ext cx="381850" cy="385200"/>
          </a:xfrm>
          <a:prstGeom prst="rect">
            <a:avLst/>
          </a:prstGeom>
        </p:spPr>
      </p:pic>
      <p:pic>
        <p:nvPicPr>
          <p:cNvPr id="20" name="Grafik 19">
            <a:hlinkClick r:id="rId6"/>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2306201" y="4452203"/>
            <a:ext cx="385200" cy="385200"/>
          </a:xfrm>
          <a:prstGeom prst="rect">
            <a:avLst/>
          </a:prstGeom>
        </p:spPr>
      </p:pic>
      <p:pic>
        <p:nvPicPr>
          <p:cNvPr id="21" name="Grafik 20">
            <a:hlinkClick r:id="rId8"/>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1880828" y="4452203"/>
            <a:ext cx="380709" cy="384049"/>
          </a:xfrm>
          <a:prstGeom prst="rect">
            <a:avLst/>
          </a:prstGeom>
        </p:spPr>
      </p:pic>
      <p:pic>
        <p:nvPicPr>
          <p:cNvPr id="22" name="Grafik 21">
            <a:hlinkClick r:id="rId10"/>
          </p:cNvPr>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3162579" y="4452203"/>
            <a:ext cx="385200" cy="385200"/>
          </a:xfrm>
          <a:prstGeom prst="rect">
            <a:avLst/>
          </a:prstGeom>
        </p:spPr>
      </p:pic>
      <p:sp>
        <p:nvSpPr>
          <p:cNvPr id="27" name="Text Placeholder 2"/>
          <p:cNvSpPr>
            <a:spLocks noGrp="1"/>
          </p:cNvSpPr>
          <p:nvPr>
            <p:ph type="body" sz="quarter" idx="13"/>
          </p:nvPr>
        </p:nvSpPr>
        <p:spPr>
          <a:xfrm>
            <a:off x="1880828" y="5437188"/>
            <a:ext cx="9318984" cy="439737"/>
          </a:xfrm>
        </p:spPr>
        <p:txBody>
          <a:bodyPr/>
          <a:lstStyle>
            <a:lvl1pPr>
              <a:buFontTx/>
              <a:buNone/>
              <a:defRPr sz="600" b="0">
                <a:solidFill>
                  <a:schemeClr val="tx1">
                    <a:lumMod val="65000"/>
                    <a:lumOff val="35000"/>
                  </a:schemeClr>
                </a:solidFill>
              </a:defRPr>
            </a:lvl1pPr>
            <a:lvl2pPr>
              <a:buFontTx/>
              <a:buNone/>
              <a:defRPr sz="600" b="0">
                <a:solidFill>
                  <a:schemeClr val="tx1">
                    <a:lumMod val="65000"/>
                    <a:lumOff val="35000"/>
                  </a:schemeClr>
                </a:solidFill>
              </a:defRPr>
            </a:lvl2pPr>
            <a:lvl3pPr marL="0" indent="0">
              <a:buFontTx/>
              <a:buNone/>
              <a:defRPr sz="900" b="0">
                <a:solidFill>
                  <a:schemeClr val="bg1">
                    <a:lumMod val="65000"/>
                  </a:schemeClr>
                </a:solidFill>
              </a:defRPr>
            </a:lvl3pPr>
            <a:lvl4pPr marL="345600" indent="0">
              <a:buFontTx/>
              <a:buNone/>
              <a:defRPr sz="900" b="0">
                <a:solidFill>
                  <a:schemeClr val="bg1">
                    <a:lumMod val="65000"/>
                  </a:schemeClr>
                </a:solidFill>
              </a:defRPr>
            </a:lvl4pPr>
            <a:lvl5pPr marL="540000" indent="0">
              <a:buFontTx/>
              <a:buNone/>
              <a:defRPr sz="900" b="0">
                <a:solidFill>
                  <a:schemeClr val="bg1">
                    <a:lumMod val="65000"/>
                  </a:schemeClr>
                </a:solidFill>
              </a:defRPr>
            </a:lvl5pPr>
          </a:lstStyle>
          <a:p>
            <a:pPr lvl="0"/>
            <a:r>
              <a:rPr lang="de-DE" dirty="0" smtClean="0"/>
              <a:t>Textmasterformat bearbeiten</a:t>
            </a:r>
          </a:p>
          <a:p>
            <a:pPr lvl="1"/>
            <a:r>
              <a:rPr lang="de-DE" dirty="0" smtClean="0"/>
              <a:t>Zweite Ebene</a:t>
            </a:r>
          </a:p>
        </p:txBody>
      </p:sp>
      <p:sp>
        <p:nvSpPr>
          <p:cNvPr id="28" name="Text Placeholder 7"/>
          <p:cNvSpPr>
            <a:spLocks noGrp="1"/>
          </p:cNvSpPr>
          <p:nvPr>
            <p:ph type="body" sz="quarter" idx="29"/>
          </p:nvPr>
        </p:nvSpPr>
        <p:spPr>
          <a:xfrm>
            <a:off x="1880828" y="1703910"/>
            <a:ext cx="4500000" cy="2626784"/>
          </a:xfrm>
          <a:prstGeom prst="rect">
            <a:avLst/>
          </a:prstGeom>
        </p:spPr>
        <p:txBody>
          <a:bodyPr vert="horz" lIns="0" tIns="45720" rIns="0" bIns="0">
            <a:noAutofit/>
          </a:bodyPr>
          <a:lstStyle>
            <a:lvl1pPr>
              <a:defRPr sz="1500">
                <a:solidFill>
                  <a:srgbClr val="00338D"/>
                </a:solidFill>
                <a:latin typeface="+mn-lt"/>
                <a:cs typeface="Arial" panose="020B0604020202020204" pitchFamily="34" charset="0"/>
              </a:defRPr>
            </a:lvl1pPr>
            <a:lvl2pPr>
              <a:defRPr sz="1500">
                <a:solidFill>
                  <a:srgbClr val="00338D"/>
                </a:solidFill>
                <a:latin typeface="+mn-lt"/>
                <a:cs typeface="Arial" panose="020B0604020202020204" pitchFamily="34" charset="0"/>
              </a:defRPr>
            </a:lvl2pPr>
            <a:lvl3pPr marL="285750" indent="-285750">
              <a:defRPr lang="de-DE" sz="1500" b="0" i="0" dirty="0" smtClean="0">
                <a:solidFill>
                  <a:schemeClr val="tx2"/>
                </a:solidFill>
                <a:latin typeface="+mn-lt"/>
                <a:cs typeface="Arial" panose="020B0604020202020204" pitchFamily="34" charset="0"/>
              </a:defRPr>
            </a:lvl3pPr>
            <a:lvl4pPr marL="571500" indent="-228600">
              <a:defRPr lang="en-US" sz="1500" b="0" i="0" dirty="0" smtClean="0">
                <a:solidFill>
                  <a:srgbClr val="00338D"/>
                </a:solidFill>
                <a:latin typeface="+mn-lt"/>
                <a:cs typeface="Arial" panose="020B0604020202020204" pitchFamily="34" charset="0"/>
              </a:defRPr>
            </a:lvl4pPr>
            <a:lvl5pPr>
              <a:defRPr lang="en-US" sz="1500" b="0" i="0" dirty="0" smtClean="0">
                <a:solidFill>
                  <a:schemeClr val="tx2"/>
                </a:solidFill>
                <a:latin typeface="+mn-lt"/>
                <a:cs typeface="Arial" panose="020B0604020202020204" pitchFamily="34" charset="0"/>
              </a:defRPr>
            </a:lvl5pPr>
            <a:lvl6pPr>
              <a:defRPr/>
            </a:lvl6pPr>
            <a:lvl7pPr>
              <a:defRPr/>
            </a:lvl7pPr>
          </a:lstStyle>
          <a:p>
            <a:pPr lvl="0"/>
            <a:r>
              <a:rPr lang="de-DE" dirty="0" smtClean="0"/>
              <a:t>Textmasterformat bearbeiten</a:t>
            </a:r>
          </a:p>
          <a:p>
            <a:pPr lvl="1"/>
            <a:r>
              <a:rPr lang="de-DE" dirty="0" smtClean="0"/>
              <a:t>Zweite Ebene</a:t>
            </a:r>
          </a:p>
          <a:p>
            <a:pPr marL="216000" lvl="2" indent="-216000" algn="l" eaLnBrk="1" hangingPunct="1">
              <a:spcAft>
                <a:spcPts val="600"/>
              </a:spcAft>
              <a:buClrTx/>
              <a:buFont typeface="Univers for KPMG Light" panose="020B0403020202020204" pitchFamily="34" charset="0"/>
              <a:buChar char="—"/>
            </a:pPr>
            <a:r>
              <a:rPr lang="de-DE" dirty="0" smtClean="0"/>
              <a:t>Dritte Ebene</a:t>
            </a:r>
          </a:p>
          <a:p>
            <a:pPr lvl="3"/>
            <a:r>
              <a:rPr lang="de-DE" dirty="0" smtClean="0"/>
              <a:t>Vierte Ebene</a:t>
            </a:r>
          </a:p>
          <a:p>
            <a:pPr marL="574675" lvl="4" indent="-216000" algn="l" eaLnBrk="1" hangingPunct="1">
              <a:spcAft>
                <a:spcPts val="600"/>
              </a:spcAft>
              <a:buFont typeface="Univers for KPMG Light" panose="020B0403020202020204" pitchFamily="34" charset="0"/>
              <a:buChar char="—"/>
            </a:pPr>
            <a:r>
              <a:rPr lang="de-DE" dirty="0" smtClean="0"/>
              <a:t>Fünfte Ebene</a:t>
            </a:r>
            <a:endParaRPr lang="en-US" dirty="0" smtClean="0"/>
          </a:p>
        </p:txBody>
      </p:sp>
      <p:sp>
        <p:nvSpPr>
          <p:cNvPr id="29" name="Text Placeholder 7"/>
          <p:cNvSpPr>
            <a:spLocks noGrp="1"/>
          </p:cNvSpPr>
          <p:nvPr>
            <p:ph type="body" sz="quarter" idx="28"/>
          </p:nvPr>
        </p:nvSpPr>
        <p:spPr>
          <a:xfrm>
            <a:off x="6699811" y="1703909"/>
            <a:ext cx="4500000" cy="2626784"/>
          </a:xfrm>
          <a:prstGeom prst="rect">
            <a:avLst/>
          </a:prstGeom>
        </p:spPr>
        <p:txBody>
          <a:bodyPr vert="horz" lIns="0" tIns="45720" rIns="0" bIns="0">
            <a:noAutofit/>
          </a:bodyPr>
          <a:lstStyle>
            <a:lvl1pPr>
              <a:defRPr sz="1500">
                <a:solidFill>
                  <a:srgbClr val="00338D"/>
                </a:solidFill>
                <a:latin typeface="+mn-lt"/>
                <a:cs typeface="Arial" panose="020B0604020202020204" pitchFamily="34" charset="0"/>
              </a:defRPr>
            </a:lvl1pPr>
            <a:lvl2pPr>
              <a:defRPr sz="1500">
                <a:solidFill>
                  <a:srgbClr val="00338D"/>
                </a:solidFill>
                <a:latin typeface="+mn-lt"/>
                <a:cs typeface="Arial" panose="020B0604020202020204" pitchFamily="34" charset="0"/>
              </a:defRPr>
            </a:lvl2pPr>
            <a:lvl3pPr marL="285750" indent="-285750">
              <a:defRPr lang="de-DE" sz="1500" b="0" i="0" dirty="0" smtClean="0">
                <a:solidFill>
                  <a:schemeClr val="tx2"/>
                </a:solidFill>
                <a:latin typeface="+mn-lt"/>
                <a:cs typeface="Arial" panose="020B0604020202020204" pitchFamily="34" charset="0"/>
              </a:defRPr>
            </a:lvl3pPr>
            <a:lvl4pPr marL="571500" indent="-228600">
              <a:defRPr lang="en-US" sz="1500" b="0" i="0" dirty="0" smtClean="0">
                <a:solidFill>
                  <a:srgbClr val="00338D"/>
                </a:solidFill>
                <a:latin typeface="+mn-lt"/>
                <a:cs typeface="Arial" panose="020B0604020202020204" pitchFamily="34" charset="0"/>
              </a:defRPr>
            </a:lvl4pPr>
            <a:lvl5pPr>
              <a:defRPr lang="en-US" sz="1500" b="0" i="0" dirty="0" smtClean="0">
                <a:solidFill>
                  <a:schemeClr val="tx2"/>
                </a:solidFill>
                <a:latin typeface="+mn-lt"/>
                <a:cs typeface="Arial" panose="020B0604020202020204" pitchFamily="34" charset="0"/>
              </a:defRPr>
            </a:lvl5pPr>
            <a:lvl6pPr>
              <a:defRPr/>
            </a:lvl6pPr>
            <a:lvl7pPr>
              <a:defRPr/>
            </a:lvl7pPr>
          </a:lstStyle>
          <a:p>
            <a:pPr lvl="0"/>
            <a:r>
              <a:rPr lang="de-DE" dirty="0" smtClean="0"/>
              <a:t>Textmasterformat bearbeiten</a:t>
            </a:r>
          </a:p>
          <a:p>
            <a:pPr lvl="1"/>
            <a:r>
              <a:rPr lang="de-DE" dirty="0" smtClean="0"/>
              <a:t>Zweite Ebene</a:t>
            </a:r>
          </a:p>
          <a:p>
            <a:pPr marL="216000" lvl="2" indent="-216000" algn="l" eaLnBrk="1" hangingPunct="1">
              <a:spcAft>
                <a:spcPts val="600"/>
              </a:spcAft>
              <a:buClrTx/>
              <a:buFont typeface="Univers for KPMG Light" panose="020B0403020202020204" pitchFamily="34" charset="0"/>
              <a:buChar char="—"/>
            </a:pPr>
            <a:r>
              <a:rPr lang="de-DE" dirty="0" smtClean="0"/>
              <a:t>Dritte Ebene</a:t>
            </a:r>
          </a:p>
          <a:p>
            <a:pPr lvl="3"/>
            <a:r>
              <a:rPr lang="de-DE" dirty="0" smtClean="0"/>
              <a:t>Vierte Ebene</a:t>
            </a:r>
          </a:p>
          <a:p>
            <a:pPr marL="574675" lvl="4" indent="-216000" algn="l" eaLnBrk="1" hangingPunct="1">
              <a:spcAft>
                <a:spcPts val="600"/>
              </a:spcAft>
              <a:buFont typeface="Univers for KPMG Light" panose="020B0403020202020204" pitchFamily="34" charset="0"/>
              <a:buChar char="—"/>
            </a:pPr>
            <a:r>
              <a:rPr lang="de-DE" dirty="0" smtClean="0"/>
              <a:t>Fünfte Ebene</a:t>
            </a:r>
            <a:endParaRPr lang="en-US" dirty="0" smtClean="0"/>
          </a:p>
        </p:txBody>
      </p:sp>
      <p:sp>
        <p:nvSpPr>
          <p:cNvPr id="30" name="Title 1"/>
          <p:cNvSpPr>
            <a:spLocks noGrp="1"/>
          </p:cNvSpPr>
          <p:nvPr>
            <p:ph type="title" hasCustomPrompt="1"/>
          </p:nvPr>
        </p:nvSpPr>
        <p:spPr>
          <a:xfrm>
            <a:off x="1880827" y="431800"/>
            <a:ext cx="9318985" cy="533400"/>
          </a:xfrm>
        </p:spPr>
        <p:txBody>
          <a:bodyPr/>
          <a:lstStyle/>
          <a:p>
            <a:r>
              <a:rPr lang="de-DE" dirty="0" smtClean="0"/>
              <a:t>Titelmasterformat bearbeiten</a:t>
            </a:r>
            <a:endParaRPr lang="en-US" dirty="0"/>
          </a:p>
        </p:txBody>
      </p:sp>
      <p:sp>
        <p:nvSpPr>
          <p:cNvPr id="14" name="object 3"/>
          <p:cNvSpPr/>
          <p:nvPr userDrawn="1"/>
        </p:nvSpPr>
        <p:spPr>
          <a:xfrm>
            <a:off x="0" y="0"/>
            <a:ext cx="828672" cy="6858000"/>
          </a:xfrm>
          <a:custGeom>
            <a:avLst/>
            <a:gdLst/>
            <a:ahLst/>
            <a:cxnLst/>
            <a:rect l="l" t="t" r="r" b="b"/>
            <a:pathLst>
              <a:path w="1742046" h="7772400">
                <a:moveTo>
                  <a:pt x="0" y="7772400"/>
                </a:moveTo>
                <a:lnTo>
                  <a:pt x="1742046" y="7772400"/>
                </a:lnTo>
                <a:lnTo>
                  <a:pt x="1742046" y="0"/>
                </a:lnTo>
                <a:lnTo>
                  <a:pt x="0" y="0"/>
                </a:lnTo>
                <a:lnTo>
                  <a:pt x="0" y="7772400"/>
                </a:lnTo>
                <a:close/>
              </a:path>
            </a:pathLst>
          </a:custGeom>
          <a:solidFill>
            <a:srgbClr val="00338D"/>
          </a:solidFill>
        </p:spPr>
        <p:txBody>
          <a:bodyPr wrap="square" lIns="0" tIns="0" rIns="0" bIns="0" rtlCol="0">
            <a:noAutofit/>
          </a:bodyPr>
          <a:lstStyle/>
          <a:p>
            <a:endParaRPr sz="1400" dirty="0">
              <a:solidFill>
                <a:srgbClr val="000000"/>
              </a:solidFill>
              <a:sym typeface="Arial" panose="020B0604020202020204" pitchFamily="34" charset="0"/>
            </a:endParaRPr>
          </a:p>
        </p:txBody>
      </p:sp>
    </p:spTree>
    <p:extLst>
      <p:ext uri="{BB962C8B-B14F-4D97-AF65-F5344CB8AC3E}">
        <p14:creationId xmlns:p14="http://schemas.microsoft.com/office/powerpoint/2010/main" val="767223454"/>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5400" b="0" i="0">
                <a:solidFill>
                  <a:srgbClr val="00338D"/>
                </a:solidFill>
                <a:latin typeface="KPMG Extralight"/>
                <a:cs typeface="KPMG Extralight"/>
              </a:defRPr>
            </a:lvl1pPr>
          </a:lstStyle>
          <a:p>
            <a:endParaRPr/>
          </a:p>
        </p:txBody>
      </p:sp>
      <p:sp>
        <p:nvSpPr>
          <p:cNvPr id="3" name="Holder 3"/>
          <p:cNvSpPr>
            <a:spLocks noGrp="1"/>
          </p:cNvSpPr>
          <p:nvPr>
            <p:ph type="body" idx="1"/>
          </p:nvPr>
        </p:nvSpPr>
        <p:spPr/>
        <p:txBody>
          <a:bodyPr lIns="0" tIns="0" rIns="0" bIns="0"/>
          <a:lstStyle>
            <a:lvl1pPr>
              <a:defRPr sz="1000" b="0" i="0">
                <a:solidFill>
                  <a:srgbClr val="00338D"/>
                </a:solidFill>
                <a:latin typeface="Arial"/>
                <a:cs typeface="Arial"/>
              </a:defRPr>
            </a:lvl1pPr>
          </a:lstStyle>
          <a:p>
            <a:endParaRPr/>
          </a:p>
        </p:txBody>
      </p:sp>
      <p:sp>
        <p:nvSpPr>
          <p:cNvPr id="4" name="Holder 4"/>
          <p:cNvSpPr>
            <a:spLocks noGrp="1"/>
          </p:cNvSpPr>
          <p:nvPr>
            <p:ph type="ftr" sz="quarter" idx="5"/>
          </p:nvPr>
        </p:nvSpPr>
        <p:spPr>
          <a:xfrm>
            <a:off x="5233624" y="6622418"/>
            <a:ext cx="1669415" cy="116204"/>
          </a:xfrm>
          <a:prstGeom prst="rect">
            <a:avLst/>
          </a:prstGeom>
        </p:spPr>
        <p:txBody>
          <a:bodyPr lIns="0" tIns="0" rIns="0" bIns="0"/>
          <a:lstStyle>
            <a:lvl1pPr>
              <a:defRPr sz="600" b="1" i="0">
                <a:solidFill>
                  <a:schemeClr val="tx1"/>
                </a:solidFill>
                <a:latin typeface="Arial"/>
                <a:cs typeface="Arial"/>
              </a:defRPr>
            </a:lvl1pPr>
          </a:lstStyle>
          <a:p>
            <a:pPr marL="12700">
              <a:spcBef>
                <a:spcPts val="30"/>
              </a:spcBef>
            </a:pPr>
            <a:r>
              <a:rPr spc="-15" dirty="0">
                <a:solidFill>
                  <a:srgbClr val="000000"/>
                </a:solidFill>
              </a:rPr>
              <a:t>Document </a:t>
            </a:r>
            <a:r>
              <a:rPr spc="-25" dirty="0">
                <a:solidFill>
                  <a:srgbClr val="000000"/>
                </a:solidFill>
              </a:rPr>
              <a:t>Classification: KPMG</a:t>
            </a:r>
            <a:r>
              <a:rPr spc="30" dirty="0">
                <a:solidFill>
                  <a:srgbClr val="000000"/>
                </a:solidFill>
              </a:rPr>
              <a:t> </a:t>
            </a:r>
            <a:r>
              <a:rPr spc="-40" dirty="0">
                <a:solidFill>
                  <a:srgbClr val="000000"/>
                </a:solidFill>
              </a:rPr>
              <a:t>Confidential</a:t>
            </a:r>
          </a:p>
        </p:txBody>
      </p:sp>
      <p:sp>
        <p:nvSpPr>
          <p:cNvPr id="5" name="Holder 5"/>
          <p:cNvSpPr>
            <a:spLocks noGrp="1"/>
          </p:cNvSpPr>
          <p:nvPr>
            <p:ph type="dt" sz="half" idx="6"/>
          </p:nvPr>
        </p:nvSpPr>
        <p:spPr>
          <a:xfrm>
            <a:off x="609600" y="6377940"/>
            <a:ext cx="2804160" cy="342900"/>
          </a:xfrm>
          <a:prstGeom prst="rect">
            <a:avLst/>
          </a:prstGeom>
        </p:spPr>
        <p:txBody>
          <a:bodyPr lIns="0" tIns="0" rIns="0" bIns="0"/>
          <a:lstStyle>
            <a:lvl1pPr algn="l">
              <a:defRPr>
                <a:solidFill>
                  <a:schemeClr val="tx1">
                    <a:tint val="75000"/>
                  </a:schemeClr>
                </a:solidFill>
              </a:defRPr>
            </a:lvl1pPr>
          </a:lstStyle>
          <a:p>
            <a:fld id="{1D8BD707-D9CF-40AE-B4C6-C98DA3205C09}" type="datetimeFigureOut">
              <a:rPr lang="en-US">
                <a:solidFill>
                  <a:srgbClr val="000000">
                    <a:tint val="75000"/>
                  </a:srgbClr>
                </a:solidFill>
              </a:rPr>
              <a:pPr/>
              <a:t>8/9/2019</a:t>
            </a:fld>
            <a:endParaRPr lang="en-US">
              <a:solidFill>
                <a:srgbClr val="000000">
                  <a:tint val="75000"/>
                </a:srgbClr>
              </a:solidFill>
            </a:endParaRPr>
          </a:p>
        </p:txBody>
      </p:sp>
      <p:sp>
        <p:nvSpPr>
          <p:cNvPr id="6" name="Holder 6"/>
          <p:cNvSpPr>
            <a:spLocks noGrp="1"/>
          </p:cNvSpPr>
          <p:nvPr>
            <p:ph type="sldNum" sz="quarter" idx="7"/>
          </p:nvPr>
        </p:nvSpPr>
        <p:spPr>
          <a:xfrm>
            <a:off x="8778240" y="6377940"/>
            <a:ext cx="2804160" cy="342900"/>
          </a:xfrm>
          <a:prstGeom prst="rect">
            <a:avLst/>
          </a:prstGeom>
        </p:spPr>
        <p:txBody>
          <a:bodyPr lIns="0" tIns="0" rIns="0" bIns="0"/>
          <a:lstStyle>
            <a:lvl1pPr algn="r">
              <a:defRPr>
                <a:solidFill>
                  <a:schemeClr val="tx1">
                    <a:tint val="75000"/>
                  </a:schemeClr>
                </a:solidFill>
              </a:defRPr>
            </a:lvl1pPr>
          </a:lstStyle>
          <a:p>
            <a:fld id="{B6F15528-21DE-4FAA-801E-634DDDAF4B2B}" type="slidenum">
              <a:rPr>
                <a:solidFill>
                  <a:srgbClr val="000000">
                    <a:tint val="75000"/>
                  </a:srgbClr>
                </a:solidFill>
              </a:rPr>
              <a:pPr/>
              <a:t>‹#›</a:t>
            </a:fld>
            <a:endParaRPr>
              <a:solidFill>
                <a:srgbClr val="000000">
                  <a:tint val="75000"/>
                </a:srgbClr>
              </a:solidFill>
            </a:endParaRPr>
          </a:p>
        </p:txBody>
      </p:sp>
    </p:spTree>
    <p:extLst>
      <p:ext uri="{BB962C8B-B14F-4D97-AF65-F5344CB8AC3E}">
        <p14:creationId xmlns:p14="http://schemas.microsoft.com/office/powerpoint/2010/main" val="1634771322"/>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type="obj">
  <p:cSld name="Blank">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ftr" sz="quarter" idx="5"/>
          </p:nvPr>
        </p:nvSpPr>
        <p:spPr>
          <a:xfrm>
            <a:off x="5233624" y="6622418"/>
            <a:ext cx="1669415" cy="116204"/>
          </a:xfrm>
          <a:prstGeom prst="rect">
            <a:avLst/>
          </a:prstGeom>
        </p:spPr>
        <p:txBody>
          <a:bodyPr lIns="0" tIns="0" rIns="0" bIns="0"/>
          <a:lstStyle>
            <a:lvl1pPr>
              <a:defRPr sz="600" b="1" i="0">
                <a:solidFill>
                  <a:schemeClr val="tx1"/>
                </a:solidFill>
                <a:latin typeface="Arial"/>
                <a:cs typeface="Arial"/>
              </a:defRPr>
            </a:lvl1pPr>
          </a:lstStyle>
          <a:p>
            <a:pPr marL="12700">
              <a:spcBef>
                <a:spcPts val="30"/>
              </a:spcBef>
            </a:pPr>
            <a:r>
              <a:rPr spc="-15" dirty="0">
                <a:solidFill>
                  <a:srgbClr val="000000"/>
                </a:solidFill>
              </a:rPr>
              <a:t>Document </a:t>
            </a:r>
            <a:r>
              <a:rPr spc="-25" dirty="0">
                <a:solidFill>
                  <a:srgbClr val="000000"/>
                </a:solidFill>
              </a:rPr>
              <a:t>Classification: KPMG</a:t>
            </a:r>
            <a:r>
              <a:rPr spc="30" dirty="0">
                <a:solidFill>
                  <a:srgbClr val="000000"/>
                </a:solidFill>
              </a:rPr>
              <a:t> </a:t>
            </a:r>
            <a:r>
              <a:rPr spc="-40" dirty="0">
                <a:solidFill>
                  <a:srgbClr val="000000"/>
                </a:solidFill>
              </a:rPr>
              <a:t>Confidential</a:t>
            </a:r>
          </a:p>
        </p:txBody>
      </p:sp>
      <p:sp>
        <p:nvSpPr>
          <p:cNvPr id="3" name="Holder 3"/>
          <p:cNvSpPr>
            <a:spLocks noGrp="1"/>
          </p:cNvSpPr>
          <p:nvPr>
            <p:ph type="dt" sz="half" idx="6"/>
          </p:nvPr>
        </p:nvSpPr>
        <p:spPr>
          <a:xfrm>
            <a:off x="609600" y="6377940"/>
            <a:ext cx="2804160" cy="342900"/>
          </a:xfrm>
          <a:prstGeom prst="rect">
            <a:avLst/>
          </a:prstGeom>
        </p:spPr>
        <p:txBody>
          <a:bodyPr lIns="0" tIns="0" rIns="0" bIns="0"/>
          <a:lstStyle>
            <a:lvl1pPr algn="l">
              <a:defRPr>
                <a:solidFill>
                  <a:schemeClr val="tx1">
                    <a:tint val="75000"/>
                  </a:schemeClr>
                </a:solidFill>
              </a:defRPr>
            </a:lvl1pPr>
          </a:lstStyle>
          <a:p>
            <a:fld id="{1D8BD707-D9CF-40AE-B4C6-C98DA3205C09}" type="datetimeFigureOut">
              <a:rPr lang="en-US">
                <a:solidFill>
                  <a:srgbClr val="000000">
                    <a:tint val="75000"/>
                  </a:srgbClr>
                </a:solidFill>
              </a:rPr>
              <a:pPr/>
              <a:t>8/9/2019</a:t>
            </a:fld>
            <a:endParaRPr lang="en-US">
              <a:solidFill>
                <a:srgbClr val="000000">
                  <a:tint val="75000"/>
                </a:srgbClr>
              </a:solidFill>
            </a:endParaRPr>
          </a:p>
        </p:txBody>
      </p:sp>
      <p:sp>
        <p:nvSpPr>
          <p:cNvPr id="4" name="Holder 4"/>
          <p:cNvSpPr>
            <a:spLocks noGrp="1"/>
          </p:cNvSpPr>
          <p:nvPr>
            <p:ph type="sldNum" sz="quarter" idx="7"/>
          </p:nvPr>
        </p:nvSpPr>
        <p:spPr>
          <a:xfrm>
            <a:off x="8778240" y="6377940"/>
            <a:ext cx="2804160" cy="342900"/>
          </a:xfrm>
          <a:prstGeom prst="rect">
            <a:avLst/>
          </a:prstGeom>
        </p:spPr>
        <p:txBody>
          <a:bodyPr lIns="0" tIns="0" rIns="0" bIns="0"/>
          <a:lstStyle>
            <a:lvl1pPr algn="r">
              <a:defRPr>
                <a:solidFill>
                  <a:schemeClr val="tx1">
                    <a:tint val="75000"/>
                  </a:schemeClr>
                </a:solidFill>
              </a:defRPr>
            </a:lvl1pPr>
          </a:lstStyle>
          <a:p>
            <a:fld id="{B6F15528-21DE-4FAA-801E-634DDDAF4B2B}" type="slidenum">
              <a:rPr>
                <a:solidFill>
                  <a:srgbClr val="000000">
                    <a:tint val="75000"/>
                  </a:srgbClr>
                </a:solidFill>
              </a:rPr>
              <a:pPr/>
              <a:t>‹#›</a:t>
            </a:fld>
            <a:endParaRPr>
              <a:solidFill>
                <a:srgbClr val="000000">
                  <a:tint val="75000"/>
                </a:srgbClr>
              </a:solidFill>
            </a:endParaRPr>
          </a:p>
        </p:txBody>
      </p:sp>
    </p:spTree>
    <p:extLst>
      <p:ext uri="{BB962C8B-B14F-4D97-AF65-F5344CB8AC3E}">
        <p14:creationId xmlns:p14="http://schemas.microsoft.com/office/powerpoint/2010/main" val="79649937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11_ONE COLUMN TEXT">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998400" y="1330126"/>
            <a:ext cx="10195200" cy="1000274"/>
          </a:xfrm>
        </p:spPr>
        <p:txBody>
          <a:bodyPr>
            <a:spAutoFit/>
          </a:bodyPr>
          <a:lstStyle/>
          <a:p>
            <a:pPr lvl="0"/>
            <a:r>
              <a:rPr lang="de-DE" dirty="0" smtClean="0"/>
              <a:t>Textmasterformat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en-GB" dirty="0"/>
          </a:p>
        </p:txBody>
      </p:sp>
      <p:sp>
        <p:nvSpPr>
          <p:cNvPr id="3" name="Title 2"/>
          <p:cNvSpPr>
            <a:spLocks noGrp="1"/>
          </p:cNvSpPr>
          <p:nvPr>
            <p:ph type="title"/>
          </p:nvPr>
        </p:nvSpPr>
        <p:spPr/>
        <p:txBody>
          <a:bodyPr/>
          <a:lstStyle/>
          <a:p>
            <a:r>
              <a:rPr lang="de-DE" smtClean="0"/>
              <a:t>Titelmasterformat durch Klicken bearbeiten</a:t>
            </a:r>
            <a:endParaRPr lang="en-GB"/>
          </a:p>
        </p:txBody>
      </p:sp>
      <p:sp>
        <p:nvSpPr>
          <p:cNvPr id="4" name="Textplatzhalter 3"/>
          <p:cNvSpPr>
            <a:spLocks noGrp="1"/>
          </p:cNvSpPr>
          <p:nvPr>
            <p:ph type="body" sz="quarter" idx="11" hasCustomPrompt="1"/>
          </p:nvPr>
        </p:nvSpPr>
        <p:spPr>
          <a:xfrm>
            <a:off x="995363" y="115450"/>
            <a:ext cx="10204450" cy="184666"/>
          </a:xfrm>
        </p:spPr>
        <p:txBody>
          <a:bodyPr anchor="ctr" anchorCtr="0">
            <a:spAutoFit/>
          </a:bodyPr>
          <a:lstStyle>
            <a:lvl1pPr>
              <a:defRPr sz="1200" b="0"/>
            </a:lvl1pPr>
            <a:lvl2pPr>
              <a:defRPr sz="1000" b="0"/>
            </a:lvl2pPr>
            <a:lvl3pPr>
              <a:defRPr sz="1000" b="0"/>
            </a:lvl3pPr>
            <a:lvl4pPr>
              <a:defRPr sz="1000" b="0"/>
            </a:lvl4pPr>
            <a:lvl5pPr>
              <a:defRPr sz="1000" b="0"/>
            </a:lvl5pPr>
          </a:lstStyle>
          <a:p>
            <a:pPr lvl="0"/>
            <a:r>
              <a:rPr lang="de-DE" dirty="0" smtClean="0"/>
              <a:t>Super Title</a:t>
            </a:r>
            <a:endParaRPr lang="de-DE" dirty="0"/>
          </a:p>
        </p:txBody>
      </p:sp>
    </p:spTree>
    <p:extLst>
      <p:ext uri="{BB962C8B-B14F-4D97-AF65-F5344CB8AC3E}">
        <p14:creationId xmlns:p14="http://schemas.microsoft.com/office/powerpoint/2010/main" val="1745171200"/>
      </p:ext>
    </p:extLst>
  </p:cSld>
  <p:clrMapOvr>
    <a:masterClrMapping/>
  </p:clrMapOvr>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1_TWO COLUMN TEXT">
    <p:spTree>
      <p:nvGrpSpPr>
        <p:cNvPr id="1" name=""/>
        <p:cNvGrpSpPr/>
        <p:nvPr/>
      </p:nvGrpSpPr>
      <p:grpSpPr>
        <a:xfrm>
          <a:off x="0" y="0"/>
          <a:ext cx="0" cy="0"/>
          <a:chOff x="0" y="0"/>
          <a:chExt cx="0" cy="0"/>
        </a:xfrm>
      </p:grpSpPr>
      <p:sp>
        <p:nvSpPr>
          <p:cNvPr id="2" name="Title 1"/>
          <p:cNvSpPr>
            <a:spLocks noGrp="1"/>
          </p:cNvSpPr>
          <p:nvPr>
            <p:ph type="title"/>
          </p:nvPr>
        </p:nvSpPr>
        <p:spPr>
          <a:xfrm>
            <a:off x="997200" y="432000"/>
            <a:ext cx="10185600" cy="518400"/>
          </a:xfrm>
        </p:spPr>
        <p:txBody>
          <a:bodyPr/>
          <a:lstStyle/>
          <a:p>
            <a:r>
              <a:rPr lang="de-DE" dirty="0" smtClean="0"/>
              <a:t>Titelmasterformat durch Klicken bearbeiten</a:t>
            </a:r>
            <a:endParaRPr lang="en-US" dirty="0"/>
          </a:p>
        </p:txBody>
      </p:sp>
      <p:sp>
        <p:nvSpPr>
          <p:cNvPr id="9" name="Text Placeholder 8"/>
          <p:cNvSpPr>
            <a:spLocks noGrp="1"/>
          </p:cNvSpPr>
          <p:nvPr>
            <p:ph type="body" sz="quarter" idx="10"/>
          </p:nvPr>
        </p:nvSpPr>
        <p:spPr>
          <a:xfrm>
            <a:off x="997200" y="1330126"/>
            <a:ext cx="4876900" cy="1000274"/>
          </a:xfrm>
        </p:spPr>
        <p:txBody>
          <a:bodyPr>
            <a:spAutoFit/>
          </a:bodyPr>
          <a:lstStyle/>
          <a:p>
            <a:pPr lvl="0"/>
            <a:r>
              <a:rPr lang="de-DE" dirty="0" smtClean="0"/>
              <a:t>Textmasterformat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en-GB" dirty="0"/>
          </a:p>
        </p:txBody>
      </p:sp>
      <p:sp>
        <p:nvSpPr>
          <p:cNvPr id="4" name="Text Placeholder 8"/>
          <p:cNvSpPr>
            <a:spLocks noGrp="1"/>
          </p:cNvSpPr>
          <p:nvPr>
            <p:ph type="body" sz="quarter" idx="11"/>
          </p:nvPr>
        </p:nvSpPr>
        <p:spPr>
          <a:xfrm>
            <a:off x="6311900" y="1330126"/>
            <a:ext cx="4876900" cy="1000274"/>
          </a:xfrm>
        </p:spPr>
        <p:txBody>
          <a:bodyPr>
            <a:spAutoFit/>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5" name="Textplatzhalter 3"/>
          <p:cNvSpPr>
            <a:spLocks noGrp="1"/>
          </p:cNvSpPr>
          <p:nvPr>
            <p:ph type="body" sz="quarter" idx="12" hasCustomPrompt="1"/>
          </p:nvPr>
        </p:nvSpPr>
        <p:spPr>
          <a:xfrm>
            <a:off x="995363" y="115450"/>
            <a:ext cx="10204450" cy="184666"/>
          </a:xfrm>
        </p:spPr>
        <p:txBody>
          <a:bodyPr anchor="ctr" anchorCtr="0">
            <a:spAutoFit/>
          </a:bodyPr>
          <a:lstStyle>
            <a:lvl1pPr>
              <a:defRPr sz="1200" b="0"/>
            </a:lvl1pPr>
            <a:lvl2pPr>
              <a:defRPr sz="1000" b="0"/>
            </a:lvl2pPr>
            <a:lvl3pPr>
              <a:defRPr sz="1000" b="0"/>
            </a:lvl3pPr>
            <a:lvl4pPr>
              <a:defRPr sz="1000" b="0"/>
            </a:lvl4pPr>
            <a:lvl5pPr>
              <a:defRPr sz="1000" b="0"/>
            </a:lvl5pPr>
          </a:lstStyle>
          <a:p>
            <a:pPr lvl="0"/>
            <a:r>
              <a:rPr lang="de-DE" dirty="0" smtClean="0"/>
              <a:t>Super Title</a:t>
            </a:r>
            <a:endParaRPr lang="de-DE" dirty="0"/>
          </a:p>
        </p:txBody>
      </p:sp>
    </p:spTree>
    <p:extLst>
      <p:ext uri="{BB962C8B-B14F-4D97-AF65-F5344CB8AC3E}">
        <p14:creationId xmlns:p14="http://schemas.microsoft.com/office/powerpoint/2010/main" val="760215566"/>
      </p:ext>
    </p:extLst>
  </p:cSld>
  <p:clrMapOvr>
    <a:masterClrMapping/>
  </p:clrMapOvr>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2_TWO COLUMN TEXT">
    <p:spTree>
      <p:nvGrpSpPr>
        <p:cNvPr id="1" name=""/>
        <p:cNvGrpSpPr/>
        <p:nvPr/>
      </p:nvGrpSpPr>
      <p:grpSpPr>
        <a:xfrm>
          <a:off x="0" y="0"/>
          <a:ext cx="0" cy="0"/>
          <a:chOff x="0" y="0"/>
          <a:chExt cx="0" cy="0"/>
        </a:xfrm>
      </p:grpSpPr>
      <p:sp>
        <p:nvSpPr>
          <p:cNvPr id="2" name="Title 1"/>
          <p:cNvSpPr>
            <a:spLocks noGrp="1"/>
          </p:cNvSpPr>
          <p:nvPr>
            <p:ph type="title"/>
          </p:nvPr>
        </p:nvSpPr>
        <p:spPr>
          <a:xfrm>
            <a:off x="997200" y="432000"/>
            <a:ext cx="10185600" cy="518400"/>
          </a:xfrm>
        </p:spPr>
        <p:txBody>
          <a:bodyPr/>
          <a:lstStyle/>
          <a:p>
            <a:r>
              <a:rPr lang="de-DE" dirty="0" smtClean="0"/>
              <a:t>Titelmasterformat durch Klicken bearbeiten</a:t>
            </a:r>
            <a:endParaRPr lang="en-US" dirty="0"/>
          </a:p>
        </p:txBody>
      </p:sp>
      <p:sp>
        <p:nvSpPr>
          <p:cNvPr id="9" name="Text Placeholder 8"/>
          <p:cNvSpPr>
            <a:spLocks noGrp="1"/>
          </p:cNvSpPr>
          <p:nvPr>
            <p:ph type="body" sz="quarter" idx="10"/>
          </p:nvPr>
        </p:nvSpPr>
        <p:spPr>
          <a:xfrm>
            <a:off x="997200" y="1330126"/>
            <a:ext cx="4876900" cy="1000274"/>
          </a:xfrm>
        </p:spPr>
        <p:txBody>
          <a:bodyPr>
            <a:spAutoFit/>
          </a:bodyPr>
          <a:lstStyle/>
          <a:p>
            <a:pPr lvl="0"/>
            <a:r>
              <a:rPr lang="de-DE" dirty="0" smtClean="0"/>
              <a:t>Textmasterformat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en-GB" dirty="0"/>
          </a:p>
        </p:txBody>
      </p:sp>
      <p:sp>
        <p:nvSpPr>
          <p:cNvPr id="4" name="Text Placeholder 8"/>
          <p:cNvSpPr>
            <a:spLocks noGrp="1"/>
          </p:cNvSpPr>
          <p:nvPr>
            <p:ph type="body" sz="quarter" idx="11"/>
          </p:nvPr>
        </p:nvSpPr>
        <p:spPr>
          <a:xfrm>
            <a:off x="6311900" y="1330126"/>
            <a:ext cx="4876900" cy="1000274"/>
          </a:xfrm>
        </p:spPr>
        <p:txBody>
          <a:bodyPr>
            <a:spAutoFit/>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5" name="Textplatzhalter 3"/>
          <p:cNvSpPr>
            <a:spLocks noGrp="1"/>
          </p:cNvSpPr>
          <p:nvPr>
            <p:ph type="body" sz="quarter" idx="12" hasCustomPrompt="1"/>
          </p:nvPr>
        </p:nvSpPr>
        <p:spPr>
          <a:xfrm>
            <a:off x="995363" y="115450"/>
            <a:ext cx="10204450" cy="184666"/>
          </a:xfrm>
        </p:spPr>
        <p:txBody>
          <a:bodyPr anchor="ctr" anchorCtr="0">
            <a:spAutoFit/>
          </a:bodyPr>
          <a:lstStyle>
            <a:lvl1pPr>
              <a:defRPr sz="1200" b="0"/>
            </a:lvl1pPr>
            <a:lvl2pPr>
              <a:defRPr sz="1000" b="0"/>
            </a:lvl2pPr>
            <a:lvl3pPr>
              <a:defRPr sz="1000" b="0"/>
            </a:lvl3pPr>
            <a:lvl4pPr>
              <a:defRPr sz="1000" b="0"/>
            </a:lvl4pPr>
            <a:lvl5pPr>
              <a:defRPr sz="1000" b="0"/>
            </a:lvl5pPr>
          </a:lstStyle>
          <a:p>
            <a:pPr lvl="0"/>
            <a:r>
              <a:rPr lang="de-DE" dirty="0" smtClean="0"/>
              <a:t>Super Title</a:t>
            </a:r>
            <a:endParaRPr lang="de-DE" dirty="0"/>
          </a:p>
        </p:txBody>
      </p:sp>
    </p:spTree>
    <p:extLst>
      <p:ext uri="{BB962C8B-B14F-4D97-AF65-F5344CB8AC3E}">
        <p14:creationId xmlns:p14="http://schemas.microsoft.com/office/powerpoint/2010/main" val="1111067820"/>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3_TITLE SLIDE 2 - Right dark vertical image">
    <p:bg>
      <p:bgPr>
        <a:solidFill>
          <a:srgbClr val="DDDDDD"/>
        </a:solidFill>
        <a:effectLst/>
      </p:bgPr>
    </p:bg>
    <p:spTree>
      <p:nvGrpSpPr>
        <p:cNvPr id="1" name=""/>
        <p:cNvGrpSpPr/>
        <p:nvPr/>
      </p:nvGrpSpPr>
      <p:grpSpPr>
        <a:xfrm>
          <a:off x="0" y="0"/>
          <a:ext cx="0" cy="0"/>
          <a:chOff x="0" y="0"/>
          <a:chExt cx="0" cy="0"/>
        </a:xfrm>
      </p:grpSpPr>
      <p:graphicFrame>
        <p:nvGraphicFramePr>
          <p:cNvPr id="2" name="Objekt 1" hidden="1"/>
          <p:cNvGraphicFramePr>
            <a:graphicFrameLocks noChangeAspect="1"/>
          </p:cNvGraphicFramePr>
          <p:nvPr userDrawn="1">
            <p:custDataLst>
              <p:tags r:id="rId2"/>
            </p:custDataLst>
            <p:extLst>
              <p:ext uri="{D42A27DB-BD31-4B8C-83A1-F6EECF244321}">
                <p14:modId xmlns:p14="http://schemas.microsoft.com/office/powerpoint/2010/main" val="3372864454"/>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3548" name="think-cell Folie" r:id="rId4" imgW="530" imgH="531" progId="TCLayout.ActiveDocument.1">
                  <p:embed/>
                </p:oleObj>
              </mc:Choice>
              <mc:Fallback>
                <p:oleObj name="think-cell Folie" r:id="rId4" imgW="530" imgH="531"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pic>
        <p:nvPicPr>
          <p:cNvPr id="11" name="Grafik 10"/>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14502" y="0"/>
            <a:ext cx="12421006" cy="6858000"/>
          </a:xfrm>
          <a:prstGeom prst="rect">
            <a:avLst/>
          </a:prstGeom>
        </p:spPr>
      </p:pic>
      <p:sp>
        <p:nvSpPr>
          <p:cNvPr id="13" name="object 2"/>
          <p:cNvSpPr/>
          <p:nvPr userDrawn="1"/>
        </p:nvSpPr>
        <p:spPr>
          <a:xfrm>
            <a:off x="-15460" y="0"/>
            <a:ext cx="12321964" cy="6858000"/>
          </a:xfrm>
          <a:prstGeom prst="rect">
            <a:avLst/>
          </a:prstGeom>
          <a:solidFill>
            <a:schemeClr val="tx1">
              <a:alpha val="50000"/>
            </a:schemeClr>
          </a:solidFill>
        </p:spPr>
        <p:txBody>
          <a:bodyPr wrap="square" lIns="0" tIns="0" rIns="0" bIns="0" rtlCol="0"/>
          <a:lstStyle/>
          <a:p>
            <a:endParaRPr/>
          </a:p>
        </p:txBody>
      </p:sp>
      <p:sp>
        <p:nvSpPr>
          <p:cNvPr id="8" name="Title 1"/>
          <p:cNvSpPr>
            <a:spLocks noGrp="1"/>
          </p:cNvSpPr>
          <p:nvPr>
            <p:ph type="ctrTitle" hasCustomPrompt="1"/>
          </p:nvPr>
        </p:nvSpPr>
        <p:spPr>
          <a:xfrm>
            <a:off x="980826" y="1435300"/>
            <a:ext cx="6581117" cy="3510000"/>
          </a:xfrm>
        </p:spPr>
        <p:txBody>
          <a:bodyPr anchor="b" anchorCtr="0"/>
          <a:lstStyle>
            <a:lvl1pPr algn="l">
              <a:defRPr sz="11000" baseline="0">
                <a:solidFill>
                  <a:schemeClr val="bg1"/>
                </a:solidFill>
              </a:defRPr>
            </a:lvl1pPr>
          </a:lstStyle>
          <a:p>
            <a:r>
              <a:rPr lang="en-GB" dirty="0"/>
              <a:t>Title slide 2</a:t>
            </a:r>
            <a:br>
              <a:rPr lang="en-GB" dirty="0"/>
            </a:br>
            <a:r>
              <a:rPr lang="en-GB" dirty="0"/>
              <a:t>right dark vertical image</a:t>
            </a:r>
            <a:endParaRPr lang="en-US" dirty="0"/>
          </a:p>
        </p:txBody>
      </p:sp>
      <p:sp>
        <p:nvSpPr>
          <p:cNvPr id="6" name="Text Placeholder 3"/>
          <p:cNvSpPr>
            <a:spLocks noGrp="1"/>
          </p:cNvSpPr>
          <p:nvPr>
            <p:ph type="body" sz="quarter" idx="11"/>
          </p:nvPr>
        </p:nvSpPr>
        <p:spPr>
          <a:xfrm>
            <a:off x="1020425" y="5390900"/>
            <a:ext cx="6541518" cy="326612"/>
          </a:xfrm>
        </p:spPr>
        <p:txBody>
          <a:bodyPr/>
          <a:lstStyle>
            <a:lvl1pPr>
              <a:defRPr sz="200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dirty="0"/>
              <a:t>Click to edit Master text styles</a:t>
            </a:r>
          </a:p>
        </p:txBody>
      </p:sp>
      <p:sp>
        <p:nvSpPr>
          <p:cNvPr id="10" name="Rectangle 9"/>
          <p:cNvSpPr/>
          <p:nvPr userDrawn="1"/>
        </p:nvSpPr>
        <p:spPr>
          <a:xfrm>
            <a:off x="0" y="0"/>
            <a:ext cx="168166" cy="6858000"/>
          </a:xfrm>
          <a:prstGeom prst="rect">
            <a:avLst/>
          </a:prstGeom>
          <a:solidFill>
            <a:srgbClr val="BC204B"/>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endParaRPr lang="en-SG" sz="1500" dirty="0" err="1">
              <a:solidFill>
                <a:prstClr val="white"/>
              </a:solidFill>
            </a:endParaRPr>
          </a:p>
        </p:txBody>
      </p:sp>
    </p:spTree>
    <p:extLst>
      <p:ext uri="{BB962C8B-B14F-4D97-AF65-F5344CB8AC3E}">
        <p14:creationId xmlns:p14="http://schemas.microsoft.com/office/powerpoint/2010/main" val="3428540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4_TWO COLUMN TEXT">
    <p:spTree>
      <p:nvGrpSpPr>
        <p:cNvPr id="1" name=""/>
        <p:cNvGrpSpPr/>
        <p:nvPr/>
      </p:nvGrpSpPr>
      <p:grpSpPr>
        <a:xfrm>
          <a:off x="0" y="0"/>
          <a:ext cx="0" cy="0"/>
          <a:chOff x="0" y="0"/>
          <a:chExt cx="0" cy="0"/>
        </a:xfrm>
      </p:grpSpPr>
      <p:sp>
        <p:nvSpPr>
          <p:cNvPr id="2" name="Title 1"/>
          <p:cNvSpPr>
            <a:spLocks noGrp="1"/>
          </p:cNvSpPr>
          <p:nvPr>
            <p:ph type="title"/>
          </p:nvPr>
        </p:nvSpPr>
        <p:spPr>
          <a:xfrm>
            <a:off x="997200" y="432000"/>
            <a:ext cx="10185600" cy="518400"/>
          </a:xfrm>
        </p:spPr>
        <p:txBody>
          <a:bodyPr/>
          <a:lstStyle/>
          <a:p>
            <a:r>
              <a:rPr lang="de-DE" dirty="0" smtClean="0"/>
              <a:t>Titelmasterformat durch Klicken bearbeiten</a:t>
            </a:r>
            <a:endParaRPr lang="en-US" dirty="0"/>
          </a:p>
        </p:txBody>
      </p:sp>
      <p:sp>
        <p:nvSpPr>
          <p:cNvPr id="9" name="Text Placeholder 8"/>
          <p:cNvSpPr>
            <a:spLocks noGrp="1"/>
          </p:cNvSpPr>
          <p:nvPr>
            <p:ph type="body" sz="quarter" idx="10"/>
          </p:nvPr>
        </p:nvSpPr>
        <p:spPr>
          <a:xfrm>
            <a:off x="997200" y="1330126"/>
            <a:ext cx="4876900" cy="1000274"/>
          </a:xfrm>
        </p:spPr>
        <p:txBody>
          <a:bodyPr>
            <a:spAutoFit/>
          </a:bodyPr>
          <a:lstStyle/>
          <a:p>
            <a:pPr lvl="0"/>
            <a:r>
              <a:rPr lang="de-DE" dirty="0" smtClean="0"/>
              <a:t>Textmasterformat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en-GB" dirty="0"/>
          </a:p>
        </p:txBody>
      </p:sp>
      <p:sp>
        <p:nvSpPr>
          <p:cNvPr id="4" name="Text Placeholder 8"/>
          <p:cNvSpPr>
            <a:spLocks noGrp="1"/>
          </p:cNvSpPr>
          <p:nvPr>
            <p:ph type="body" sz="quarter" idx="11"/>
          </p:nvPr>
        </p:nvSpPr>
        <p:spPr>
          <a:xfrm>
            <a:off x="6311900" y="1330126"/>
            <a:ext cx="4876900" cy="1000274"/>
          </a:xfrm>
        </p:spPr>
        <p:txBody>
          <a:bodyPr>
            <a:spAutoFit/>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5" name="Textplatzhalter 3"/>
          <p:cNvSpPr>
            <a:spLocks noGrp="1"/>
          </p:cNvSpPr>
          <p:nvPr>
            <p:ph type="body" sz="quarter" idx="12" hasCustomPrompt="1"/>
          </p:nvPr>
        </p:nvSpPr>
        <p:spPr>
          <a:xfrm>
            <a:off x="995363" y="115450"/>
            <a:ext cx="10204450" cy="184666"/>
          </a:xfrm>
        </p:spPr>
        <p:txBody>
          <a:bodyPr anchor="ctr" anchorCtr="0">
            <a:spAutoFit/>
          </a:bodyPr>
          <a:lstStyle>
            <a:lvl1pPr>
              <a:defRPr sz="1200" b="0"/>
            </a:lvl1pPr>
            <a:lvl2pPr>
              <a:defRPr sz="1000" b="0"/>
            </a:lvl2pPr>
            <a:lvl3pPr>
              <a:defRPr sz="1000" b="0"/>
            </a:lvl3pPr>
            <a:lvl4pPr>
              <a:defRPr sz="1000" b="0"/>
            </a:lvl4pPr>
            <a:lvl5pPr>
              <a:defRPr sz="1000" b="0"/>
            </a:lvl5pPr>
          </a:lstStyle>
          <a:p>
            <a:pPr lvl="0"/>
            <a:r>
              <a:rPr lang="de-DE" dirty="0" smtClean="0"/>
              <a:t>Super Title</a:t>
            </a:r>
            <a:endParaRPr lang="de-DE" dirty="0"/>
          </a:p>
        </p:txBody>
      </p:sp>
    </p:spTree>
    <p:extLst>
      <p:ext uri="{BB962C8B-B14F-4D97-AF65-F5344CB8AC3E}">
        <p14:creationId xmlns:p14="http://schemas.microsoft.com/office/powerpoint/2010/main" val="3777272331"/>
      </p:ext>
    </p:extLst>
  </p:cSld>
  <p:clrMapOvr>
    <a:masterClrMapping/>
  </p:clrMapOvr>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userDrawn="1">
  <p:cSld name="5_TWO COLUMN TEXT">
    <p:spTree>
      <p:nvGrpSpPr>
        <p:cNvPr id="1" name=""/>
        <p:cNvGrpSpPr/>
        <p:nvPr/>
      </p:nvGrpSpPr>
      <p:grpSpPr>
        <a:xfrm>
          <a:off x="0" y="0"/>
          <a:ext cx="0" cy="0"/>
          <a:chOff x="0" y="0"/>
          <a:chExt cx="0" cy="0"/>
        </a:xfrm>
      </p:grpSpPr>
      <p:sp>
        <p:nvSpPr>
          <p:cNvPr id="2" name="Title 1"/>
          <p:cNvSpPr>
            <a:spLocks noGrp="1"/>
          </p:cNvSpPr>
          <p:nvPr>
            <p:ph type="title"/>
          </p:nvPr>
        </p:nvSpPr>
        <p:spPr>
          <a:xfrm>
            <a:off x="997200" y="432000"/>
            <a:ext cx="10185600" cy="518400"/>
          </a:xfrm>
        </p:spPr>
        <p:txBody>
          <a:bodyPr/>
          <a:lstStyle/>
          <a:p>
            <a:r>
              <a:rPr lang="de-DE" dirty="0" smtClean="0"/>
              <a:t>Titelmasterformat durch Klicken bearbeiten</a:t>
            </a:r>
            <a:endParaRPr lang="en-US" dirty="0"/>
          </a:p>
        </p:txBody>
      </p:sp>
      <p:sp>
        <p:nvSpPr>
          <p:cNvPr id="9" name="Text Placeholder 8"/>
          <p:cNvSpPr>
            <a:spLocks noGrp="1"/>
          </p:cNvSpPr>
          <p:nvPr>
            <p:ph type="body" sz="quarter" idx="10"/>
          </p:nvPr>
        </p:nvSpPr>
        <p:spPr>
          <a:xfrm>
            <a:off x="997200" y="1330126"/>
            <a:ext cx="4876900" cy="1000274"/>
          </a:xfrm>
        </p:spPr>
        <p:txBody>
          <a:bodyPr>
            <a:spAutoFit/>
          </a:bodyPr>
          <a:lstStyle/>
          <a:p>
            <a:pPr lvl="0"/>
            <a:r>
              <a:rPr lang="de-DE" dirty="0" smtClean="0"/>
              <a:t>Textmasterformat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en-GB" dirty="0"/>
          </a:p>
        </p:txBody>
      </p:sp>
      <p:sp>
        <p:nvSpPr>
          <p:cNvPr id="4" name="Text Placeholder 8"/>
          <p:cNvSpPr>
            <a:spLocks noGrp="1"/>
          </p:cNvSpPr>
          <p:nvPr>
            <p:ph type="body" sz="quarter" idx="11"/>
          </p:nvPr>
        </p:nvSpPr>
        <p:spPr>
          <a:xfrm>
            <a:off x="6311900" y="1330126"/>
            <a:ext cx="4876900" cy="1000274"/>
          </a:xfrm>
        </p:spPr>
        <p:txBody>
          <a:bodyPr>
            <a:spAutoFit/>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dirty="0"/>
          </a:p>
        </p:txBody>
      </p:sp>
      <p:sp>
        <p:nvSpPr>
          <p:cNvPr id="5" name="Textplatzhalter 3"/>
          <p:cNvSpPr>
            <a:spLocks noGrp="1"/>
          </p:cNvSpPr>
          <p:nvPr>
            <p:ph type="body" sz="quarter" idx="12" hasCustomPrompt="1"/>
          </p:nvPr>
        </p:nvSpPr>
        <p:spPr>
          <a:xfrm>
            <a:off x="995363" y="115450"/>
            <a:ext cx="10204450" cy="184666"/>
          </a:xfrm>
        </p:spPr>
        <p:txBody>
          <a:bodyPr anchor="ctr" anchorCtr="0">
            <a:spAutoFit/>
          </a:bodyPr>
          <a:lstStyle>
            <a:lvl1pPr>
              <a:defRPr sz="1200" b="0"/>
            </a:lvl1pPr>
            <a:lvl2pPr>
              <a:defRPr sz="1000" b="0"/>
            </a:lvl2pPr>
            <a:lvl3pPr>
              <a:defRPr sz="1000" b="0"/>
            </a:lvl3pPr>
            <a:lvl4pPr>
              <a:defRPr sz="1000" b="0"/>
            </a:lvl4pPr>
            <a:lvl5pPr>
              <a:defRPr sz="1000" b="0"/>
            </a:lvl5pPr>
          </a:lstStyle>
          <a:p>
            <a:pPr lvl="0"/>
            <a:r>
              <a:rPr lang="de-DE" dirty="0" smtClean="0"/>
              <a:t>Super Title</a:t>
            </a:r>
            <a:endParaRPr lang="de-DE" dirty="0"/>
          </a:p>
        </p:txBody>
      </p:sp>
    </p:spTree>
    <p:extLst>
      <p:ext uri="{BB962C8B-B14F-4D97-AF65-F5344CB8AC3E}">
        <p14:creationId xmlns:p14="http://schemas.microsoft.com/office/powerpoint/2010/main" val="1767425005"/>
      </p:ext>
    </p:extLst>
  </p:cSld>
  <p:clrMapOvr>
    <a:masterClrMapping/>
  </p:clrMapOvr>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type="obj">
  <p:cSld name="Two Content">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5400" b="0" i="0">
                <a:solidFill>
                  <a:srgbClr val="00338D"/>
                </a:solidFill>
                <a:latin typeface="KPMG Extralight"/>
                <a:cs typeface="KPMG Extralight"/>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a:xfrm>
            <a:off x="5233624" y="6622418"/>
            <a:ext cx="1669415" cy="116204"/>
          </a:xfrm>
          <a:prstGeom prst="rect">
            <a:avLst/>
          </a:prstGeom>
        </p:spPr>
        <p:txBody>
          <a:bodyPr lIns="0" tIns="0" rIns="0" bIns="0"/>
          <a:lstStyle>
            <a:lvl1pPr>
              <a:defRPr sz="600" b="1" i="0">
                <a:solidFill>
                  <a:schemeClr val="tx1"/>
                </a:solidFill>
                <a:latin typeface="Arial"/>
                <a:cs typeface="Arial"/>
              </a:defRPr>
            </a:lvl1pPr>
          </a:lstStyle>
          <a:p>
            <a:pPr marL="12700">
              <a:spcBef>
                <a:spcPts val="30"/>
              </a:spcBef>
            </a:pPr>
            <a:r>
              <a:rPr spc="-15" dirty="0">
                <a:solidFill>
                  <a:srgbClr val="000000"/>
                </a:solidFill>
              </a:rPr>
              <a:t>Document </a:t>
            </a:r>
            <a:r>
              <a:rPr spc="-25" dirty="0">
                <a:solidFill>
                  <a:srgbClr val="000000"/>
                </a:solidFill>
              </a:rPr>
              <a:t>Classification: KPMG</a:t>
            </a:r>
            <a:r>
              <a:rPr spc="30" dirty="0">
                <a:solidFill>
                  <a:srgbClr val="000000"/>
                </a:solidFill>
              </a:rPr>
              <a:t> </a:t>
            </a:r>
            <a:r>
              <a:rPr spc="-40" dirty="0">
                <a:solidFill>
                  <a:srgbClr val="000000"/>
                </a:solidFill>
              </a:rPr>
              <a:t>Confidential</a:t>
            </a:r>
          </a:p>
        </p:txBody>
      </p:sp>
      <p:sp>
        <p:nvSpPr>
          <p:cNvPr id="6" name="Holder 6"/>
          <p:cNvSpPr>
            <a:spLocks noGrp="1"/>
          </p:cNvSpPr>
          <p:nvPr>
            <p:ph type="dt" sz="half" idx="6"/>
          </p:nvPr>
        </p:nvSpPr>
        <p:spPr>
          <a:xfrm>
            <a:off x="609600" y="6377940"/>
            <a:ext cx="2804160" cy="342900"/>
          </a:xfrm>
          <a:prstGeom prst="rect">
            <a:avLst/>
          </a:prstGeom>
        </p:spPr>
        <p:txBody>
          <a:bodyPr lIns="0" tIns="0" rIns="0" bIns="0"/>
          <a:lstStyle>
            <a:lvl1pPr algn="l">
              <a:defRPr>
                <a:solidFill>
                  <a:schemeClr val="tx1">
                    <a:tint val="75000"/>
                  </a:schemeClr>
                </a:solidFill>
              </a:defRPr>
            </a:lvl1pPr>
          </a:lstStyle>
          <a:p>
            <a:fld id="{1D8BD707-D9CF-40AE-B4C6-C98DA3205C09}" type="datetimeFigureOut">
              <a:rPr lang="en-US">
                <a:solidFill>
                  <a:srgbClr val="000000">
                    <a:tint val="75000"/>
                  </a:srgbClr>
                </a:solidFill>
              </a:rPr>
              <a:pPr/>
              <a:t>8/9/2019</a:t>
            </a:fld>
            <a:endParaRPr lang="en-US">
              <a:solidFill>
                <a:srgbClr val="000000">
                  <a:tint val="75000"/>
                </a:srgbClr>
              </a:solidFill>
            </a:endParaRPr>
          </a:p>
        </p:txBody>
      </p:sp>
      <p:sp>
        <p:nvSpPr>
          <p:cNvPr id="7" name="Holder 7"/>
          <p:cNvSpPr>
            <a:spLocks noGrp="1"/>
          </p:cNvSpPr>
          <p:nvPr>
            <p:ph type="sldNum" sz="quarter" idx="7"/>
          </p:nvPr>
        </p:nvSpPr>
        <p:spPr>
          <a:xfrm>
            <a:off x="8778240" y="6377940"/>
            <a:ext cx="2804160" cy="342900"/>
          </a:xfrm>
          <a:prstGeom prst="rect">
            <a:avLst/>
          </a:prstGeom>
        </p:spPr>
        <p:txBody>
          <a:bodyPr lIns="0" tIns="0" rIns="0" bIns="0"/>
          <a:lstStyle>
            <a:lvl1pPr algn="r">
              <a:defRPr>
                <a:solidFill>
                  <a:schemeClr val="tx1">
                    <a:tint val="75000"/>
                  </a:schemeClr>
                </a:solidFill>
              </a:defRPr>
            </a:lvl1pPr>
          </a:lstStyle>
          <a:p>
            <a:fld id="{B6F15528-21DE-4FAA-801E-634DDDAF4B2B}" type="slidenum">
              <a:rPr>
                <a:solidFill>
                  <a:srgbClr val="000000">
                    <a:tint val="75000"/>
                  </a:srgbClr>
                </a:solidFill>
              </a:rPr>
              <a:pPr/>
              <a:t>‹#›</a:t>
            </a:fld>
            <a:endParaRPr>
              <a:solidFill>
                <a:srgbClr val="000000">
                  <a:tint val="75000"/>
                </a:srgbClr>
              </a:solidFill>
            </a:endParaRPr>
          </a:p>
        </p:txBody>
      </p:sp>
    </p:spTree>
    <p:extLst>
      <p:ext uri="{BB962C8B-B14F-4D97-AF65-F5344CB8AC3E}">
        <p14:creationId xmlns:p14="http://schemas.microsoft.com/office/powerpoint/2010/main" val="2203404355"/>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userDrawn="1">
  <p:cSld name="1_TITLE SLIDE - Right vertical dark imag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69600" y="1339200"/>
            <a:ext cx="8256000" cy="3510000"/>
          </a:xfrm>
        </p:spPr>
        <p:txBody>
          <a:bodyPr anchor="t" anchorCtr="0"/>
          <a:lstStyle>
            <a:lvl1pPr algn="l">
              <a:defRPr sz="11000" baseline="0">
                <a:solidFill>
                  <a:schemeClr val="bg1"/>
                </a:solidFill>
              </a:defRPr>
            </a:lvl1pPr>
          </a:lstStyle>
          <a:p>
            <a:r>
              <a:rPr lang="en-GB" dirty="0" smtClean="0"/>
              <a:t>Title slide – </a:t>
            </a:r>
            <a:br>
              <a:rPr lang="en-GB" dirty="0" smtClean="0"/>
            </a:br>
            <a:r>
              <a:rPr lang="en-GB" dirty="0" smtClean="0"/>
              <a:t>dark vertical image – </a:t>
            </a:r>
            <a:r>
              <a:rPr lang="en-GB" dirty="0" err="1" smtClean="0"/>
              <a:t>rhs</a:t>
            </a:r>
            <a:r>
              <a:rPr lang="en-GB" dirty="0" smtClean="0"/>
              <a:t> </a:t>
            </a:r>
            <a:endParaRPr lang="en-US" dirty="0"/>
          </a:p>
        </p:txBody>
      </p:sp>
      <p:sp>
        <p:nvSpPr>
          <p:cNvPr id="6" name="Text Placeholder 3"/>
          <p:cNvSpPr>
            <a:spLocks noGrp="1"/>
          </p:cNvSpPr>
          <p:nvPr>
            <p:ph type="body" sz="quarter" idx="11"/>
          </p:nvPr>
        </p:nvSpPr>
        <p:spPr>
          <a:xfrm>
            <a:off x="969600" y="5036400"/>
            <a:ext cx="8217600" cy="216000"/>
          </a:xfrm>
        </p:spPr>
        <p:txBody>
          <a:bodyPr/>
          <a:lstStyle>
            <a:lvl1pPr>
              <a:defRPr sz="110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de-DE" smtClean="0"/>
              <a:t>Textmasterformat bearbeiten</a:t>
            </a:r>
          </a:p>
        </p:txBody>
      </p:sp>
      <p:sp>
        <p:nvSpPr>
          <p:cNvPr id="7" name="Freeform 19"/>
          <p:cNvSpPr>
            <a:spLocks noChangeAspect="1" noEditPoints="1"/>
          </p:cNvSpPr>
          <p:nvPr userDrawn="1"/>
        </p:nvSpPr>
        <p:spPr bwMode="auto">
          <a:xfrm>
            <a:off x="969600" y="525546"/>
            <a:ext cx="1079150" cy="439654"/>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solidFill>
                <a:srgbClr val="000000"/>
              </a:solidFill>
            </a:endParaRPr>
          </a:p>
        </p:txBody>
      </p:sp>
    </p:spTree>
    <p:extLst>
      <p:ext uri="{BB962C8B-B14F-4D97-AF65-F5344CB8AC3E}">
        <p14:creationId xmlns:p14="http://schemas.microsoft.com/office/powerpoint/2010/main" val="1311370485"/>
      </p:ext>
    </p:extLst>
  </p:cSld>
  <p:clrMapOvr>
    <a:masterClrMapping/>
  </p:clrMapOvr>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ONLY TITL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Titelmasterformat durch Klicken bearbeiten</a:t>
            </a:r>
          </a:p>
        </p:txBody>
      </p:sp>
      <p:sp>
        <p:nvSpPr>
          <p:cNvPr id="4" name="Textplatzhalter 8"/>
          <p:cNvSpPr>
            <a:spLocks noGrp="1"/>
          </p:cNvSpPr>
          <p:nvPr>
            <p:ph type="body" sz="quarter" idx="11" hasCustomPrompt="1"/>
          </p:nvPr>
        </p:nvSpPr>
        <p:spPr>
          <a:xfrm>
            <a:off x="601785" y="203863"/>
            <a:ext cx="10574092" cy="169200"/>
          </a:xfrm>
        </p:spPr>
        <p:txBody>
          <a:bodyPr anchor="b" anchorCtr="0">
            <a:noAutofit/>
          </a:bodyPr>
          <a:lstStyle>
            <a:lvl1pPr marL="0" marR="0" indent="0" algn="l" defTabSz="829361" rtl="0" eaLnBrk="1" fontAlgn="auto" latinLnBrk="0" hangingPunct="1">
              <a:lnSpc>
                <a:spcPct val="100000"/>
              </a:lnSpc>
              <a:spcBef>
                <a:spcPts val="0"/>
              </a:spcBef>
              <a:spcAft>
                <a:spcPts val="0"/>
              </a:spcAft>
              <a:buClrTx/>
              <a:buSzTx/>
              <a:buFont typeface="Arial" panose="020B0604020202020204" pitchFamily="34" charset="0"/>
              <a:buNone/>
              <a:tabLst/>
              <a:defRPr sz="1200">
                <a:solidFill>
                  <a:schemeClr val="tx2"/>
                </a:solidFill>
              </a:defRPr>
            </a:lvl1pPr>
          </a:lstStyle>
          <a:p>
            <a:pPr marL="0" marR="0" lvl="0" indent="0" algn="l" defTabSz="829361" rtl="0" eaLnBrk="1" fontAlgn="auto" latinLnBrk="0" hangingPunct="1">
              <a:lnSpc>
                <a:spcPct val="100000"/>
              </a:lnSpc>
              <a:spcBef>
                <a:spcPts val="0"/>
              </a:spcBef>
              <a:spcAft>
                <a:spcPts val="600"/>
              </a:spcAft>
              <a:buClrTx/>
              <a:buSzTx/>
              <a:buFont typeface="Arial" panose="020B0604020202020204" pitchFamily="34" charset="0"/>
              <a:buNone/>
              <a:tabLst/>
              <a:defRPr/>
            </a:pPr>
            <a:r>
              <a:rPr lang="en-US" dirty="0"/>
              <a:t>Super title here</a:t>
            </a:r>
          </a:p>
        </p:txBody>
      </p:sp>
      <p:sp>
        <p:nvSpPr>
          <p:cNvPr id="5" name="Layoutschutzbereich" hidden="1"/>
          <p:cNvSpPr>
            <a:spLocks/>
          </p:cNvSpPr>
          <p:nvPr userDrawn="1">
            <p:custDataLst>
              <p:tags r:id="rId1"/>
            </p:custDataLst>
          </p:nvPr>
        </p:nvSpPr>
        <p:spPr>
          <a:xfrm>
            <a:off x="601784" y="1409700"/>
            <a:ext cx="11014892" cy="464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000" tIns="54000" rIns="54000" bIns="54000" numCol="1" spcCol="0" rtlCol="0" fromWordArt="0" anchor="ctr" anchorCtr="0" forceAA="0" compatLnSpc="1">
            <a:prstTxWarp prst="textNoShape">
              <a:avLst/>
            </a:prstTxWarp>
            <a:noAutofit/>
          </a:bodyPr>
          <a:lstStyle/>
          <a:p>
            <a:pPr marL="216000" indent="-216000" algn="ctr">
              <a:spcAft>
                <a:spcPts val="600"/>
              </a:spcAft>
              <a:buFont typeface="Arial" panose="020B0604020202020204" pitchFamily="34" charset="0"/>
              <a:buChar char="—"/>
            </a:pPr>
            <a:endParaRPr lang="de-DE" sz="900" dirty="0" smtClean="0">
              <a:solidFill>
                <a:prstClr val="white"/>
              </a:solidFill>
            </a:endParaRPr>
          </a:p>
        </p:txBody>
      </p:sp>
    </p:spTree>
    <p:extLst>
      <p:ext uri="{BB962C8B-B14F-4D97-AF65-F5344CB8AC3E}">
        <p14:creationId xmlns:p14="http://schemas.microsoft.com/office/powerpoint/2010/main" val="1866459138"/>
      </p:ext>
    </p:extLst>
  </p:cSld>
  <p:clrMapOvr>
    <a:masterClrMapping/>
  </p:clrMapOvr>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userDrawn="1">
  <p:cSld name="0_Anschreiben &amp; Message">
    <p:spTree>
      <p:nvGrpSpPr>
        <p:cNvPr id="1" name=""/>
        <p:cNvGrpSpPr/>
        <p:nvPr/>
      </p:nvGrpSpPr>
      <p:grpSpPr>
        <a:xfrm>
          <a:off x="0" y="0"/>
          <a:ext cx="0" cy="0"/>
          <a:chOff x="0" y="0"/>
          <a:chExt cx="0" cy="0"/>
        </a:xfrm>
      </p:grpSpPr>
      <p:pic>
        <p:nvPicPr>
          <p:cNvPr id="5" name="Grafik 4"/>
          <p:cNvPicPr>
            <a:picLocks noChangeAspect="1"/>
          </p:cNvPicPr>
          <p:nvPr userDrawn="1"/>
        </p:nvPicPr>
        <p:blipFill rotWithShape="1">
          <a:blip r:embed="rId2" cstate="screen">
            <a:extLst>
              <a:ext uri="{28A0092B-C50C-407E-A947-70E740481C1C}">
                <a14:useLocalDpi xmlns:a14="http://schemas.microsoft.com/office/drawing/2010/main"/>
              </a:ext>
            </a:extLst>
          </a:blip>
          <a:srcRect l="20878" t="29618" r="41392" b="-1"/>
          <a:stretch/>
        </p:blipFill>
        <p:spPr>
          <a:xfrm rot="16200000" flipV="1">
            <a:off x="9542737" y="4219367"/>
            <a:ext cx="1856436" cy="3420828"/>
          </a:xfrm>
          <a:prstGeom prst="rect">
            <a:avLst/>
          </a:prstGeom>
        </p:spPr>
      </p:pic>
      <p:sp>
        <p:nvSpPr>
          <p:cNvPr id="3" name="Title 2"/>
          <p:cNvSpPr>
            <a:spLocks noGrp="1"/>
          </p:cNvSpPr>
          <p:nvPr>
            <p:ph type="title"/>
          </p:nvPr>
        </p:nvSpPr>
        <p:spPr/>
        <p:txBody>
          <a:bodyPr/>
          <a:lstStyle/>
          <a:p>
            <a:r>
              <a:rPr lang="de-DE" smtClean="0"/>
              <a:t>Titelmasterformat durch Klicken bearbeiten</a:t>
            </a:r>
            <a:endParaRPr lang="en-GB"/>
          </a:p>
        </p:txBody>
      </p:sp>
      <p:sp>
        <p:nvSpPr>
          <p:cNvPr id="6" name="Textplatzhalter 3"/>
          <p:cNvSpPr>
            <a:spLocks noGrp="1"/>
          </p:cNvSpPr>
          <p:nvPr>
            <p:ph type="body" sz="quarter" idx="10" hasCustomPrompt="1"/>
          </p:nvPr>
        </p:nvSpPr>
        <p:spPr>
          <a:xfrm>
            <a:off x="995363" y="115450"/>
            <a:ext cx="10204450" cy="184666"/>
          </a:xfrm>
        </p:spPr>
        <p:txBody>
          <a:bodyPr anchor="ctr" anchorCtr="0">
            <a:spAutoFit/>
          </a:bodyPr>
          <a:lstStyle>
            <a:lvl1pPr>
              <a:defRPr sz="1200" b="0"/>
            </a:lvl1pPr>
            <a:lvl2pPr>
              <a:defRPr sz="1000" b="0"/>
            </a:lvl2pPr>
            <a:lvl3pPr>
              <a:defRPr sz="1000" b="0"/>
            </a:lvl3pPr>
            <a:lvl4pPr>
              <a:defRPr sz="1000" b="0"/>
            </a:lvl4pPr>
            <a:lvl5pPr>
              <a:defRPr sz="1000" b="0"/>
            </a:lvl5pPr>
          </a:lstStyle>
          <a:p>
            <a:pPr lvl="0"/>
            <a:r>
              <a:rPr lang="de-DE" dirty="0" smtClean="0"/>
              <a:t>Super Title</a:t>
            </a:r>
            <a:endParaRPr lang="de-DE" dirty="0"/>
          </a:p>
        </p:txBody>
      </p:sp>
    </p:spTree>
    <p:extLst>
      <p:ext uri="{BB962C8B-B14F-4D97-AF65-F5344CB8AC3E}">
        <p14:creationId xmlns:p14="http://schemas.microsoft.com/office/powerpoint/2010/main" val="138970376"/>
      </p:ext>
    </p:extLst>
  </p:cSld>
  <p:clrMapOvr>
    <a:masterClrMapping/>
  </p:clrMapOvr>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userDrawn="1">
  <p:cSld name="1_ONLY TITL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Titelmasterformat durch Klicken bearbeiten</a:t>
            </a:r>
          </a:p>
        </p:txBody>
      </p:sp>
      <p:sp>
        <p:nvSpPr>
          <p:cNvPr id="4" name="Randschutz Ausnahme Body" hidden="1"/>
          <p:cNvSpPr>
            <a:spLocks/>
          </p:cNvSpPr>
          <p:nvPr userDrawn="1">
            <p:custDataLst>
              <p:tags r:id="rId1"/>
            </p:custDataLst>
          </p:nvPr>
        </p:nvSpPr>
        <p:spPr>
          <a:xfrm>
            <a:off x="1003200" y="1209600"/>
            <a:ext cx="10185600" cy="4582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de-DE" sz="900" dirty="0">
                <a:solidFill>
                  <a:prstClr val="white"/>
                </a:solidFill>
              </a:rPr>
              <a:t>&lt;</a:t>
            </a:r>
          </a:p>
        </p:txBody>
      </p:sp>
    </p:spTree>
    <p:extLst>
      <p:ext uri="{BB962C8B-B14F-4D97-AF65-F5344CB8AC3E}">
        <p14:creationId xmlns:p14="http://schemas.microsoft.com/office/powerpoint/2010/main" val="2039370668"/>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2_Title &amp; Content">
  <p:cSld name="2_Title &amp; Content">
    <p:spTree>
      <p:nvGrpSpPr>
        <p:cNvPr id="1" name="Shape 90"/>
        <p:cNvGrpSpPr/>
        <p:nvPr/>
      </p:nvGrpSpPr>
      <p:grpSpPr>
        <a:xfrm>
          <a:off x="0" y="0"/>
          <a:ext cx="0" cy="0"/>
          <a:chOff x="0" y="0"/>
          <a:chExt cx="0" cy="0"/>
        </a:xfrm>
      </p:grpSpPr>
      <p:pic>
        <p:nvPicPr>
          <p:cNvPr id="91" name="Google Shape;91;p22"/>
          <p:cNvPicPr preferRelativeResize="0"/>
          <p:nvPr/>
        </p:nvPicPr>
        <p:blipFill/>
        <p:spPr>
          <a:xfrm>
            <a:off x="2118" y="1589"/>
            <a:ext cx="2215" cy="1500"/>
          </a:xfrm>
          <a:prstGeom prst="rect">
            <a:avLst/>
          </a:prstGeom>
          <a:solidFill>
            <a:srgbClr val="FFFFFF"/>
          </a:solidFill>
          <a:ln>
            <a:noFill/>
          </a:ln>
        </p:spPr>
      </p:pic>
      <p:sp>
        <p:nvSpPr>
          <p:cNvPr id="92" name="Google Shape;92;p22"/>
          <p:cNvSpPr txBox="1">
            <a:spLocks noGrp="1"/>
          </p:cNvSpPr>
          <p:nvPr>
            <p:ph type="title"/>
          </p:nvPr>
        </p:nvSpPr>
        <p:spPr>
          <a:xfrm>
            <a:off x="0" y="95246"/>
            <a:ext cx="12192000" cy="792000"/>
          </a:xfrm>
          <a:prstGeom prst="rect">
            <a:avLst/>
          </a:prstGeom>
          <a:noFill/>
          <a:ln>
            <a:noFill/>
          </a:ln>
        </p:spPr>
        <p:txBody>
          <a:bodyPr spcFirstLastPara="1" wrap="square" lIns="91425" tIns="91425" rIns="91425" bIns="91425" anchor="ctr" anchorCtr="0"/>
          <a:lstStyle>
            <a:lvl1pPr marL="360362" marR="0" lvl="0" indent="-4762" algn="l" rtl="0">
              <a:lnSpc>
                <a:spcPct val="90000"/>
              </a:lnSpc>
              <a:spcBef>
                <a:spcPts val="0"/>
              </a:spcBef>
              <a:spcAft>
                <a:spcPts val="0"/>
              </a:spcAft>
              <a:buClr>
                <a:schemeClr val="dk1"/>
              </a:buClr>
              <a:buSzPts val="1400"/>
              <a:buFont typeface="Avenir"/>
              <a:buNone/>
              <a:defRPr sz="2200" b="1" i="0" u="none" strike="noStrike" cap="none">
                <a:solidFill>
                  <a:schemeClr val="dk1"/>
                </a:solidFill>
                <a:latin typeface="Avenir"/>
                <a:ea typeface="Avenir"/>
                <a:cs typeface="Avenir"/>
                <a:sym typeface="Avenir"/>
              </a:defRPr>
            </a:lvl1pPr>
            <a:lvl2pPr lvl="1" indent="0" rtl="0">
              <a:spcBef>
                <a:spcPts val="0"/>
              </a:spcBef>
              <a:spcAft>
                <a:spcPts val="0"/>
              </a:spcAft>
              <a:buSzPts val="1400"/>
              <a:buNone/>
              <a:defRPr sz="1800"/>
            </a:lvl2pPr>
            <a:lvl3pPr lvl="2" indent="0" rtl="0">
              <a:spcBef>
                <a:spcPts val="0"/>
              </a:spcBef>
              <a:spcAft>
                <a:spcPts val="0"/>
              </a:spcAft>
              <a:buSzPts val="1400"/>
              <a:buNone/>
              <a:defRPr sz="1800"/>
            </a:lvl3pPr>
            <a:lvl4pPr lvl="3" indent="0" rtl="0">
              <a:spcBef>
                <a:spcPts val="0"/>
              </a:spcBef>
              <a:spcAft>
                <a:spcPts val="0"/>
              </a:spcAft>
              <a:buSzPts val="1400"/>
              <a:buNone/>
              <a:defRPr sz="1800"/>
            </a:lvl4pPr>
            <a:lvl5pPr lvl="4" indent="0" rtl="0">
              <a:spcBef>
                <a:spcPts val="0"/>
              </a:spcBef>
              <a:spcAft>
                <a:spcPts val="0"/>
              </a:spcAft>
              <a:buSzPts val="1400"/>
              <a:buNone/>
              <a:defRPr sz="1800"/>
            </a:lvl5pPr>
            <a:lvl6pPr lvl="5" indent="0" rtl="0">
              <a:spcBef>
                <a:spcPts val="0"/>
              </a:spcBef>
              <a:spcAft>
                <a:spcPts val="0"/>
              </a:spcAft>
              <a:buSzPts val="1400"/>
              <a:buNone/>
              <a:defRPr sz="1800"/>
            </a:lvl6pPr>
            <a:lvl7pPr lvl="6" indent="0" rtl="0">
              <a:spcBef>
                <a:spcPts val="0"/>
              </a:spcBef>
              <a:spcAft>
                <a:spcPts val="0"/>
              </a:spcAft>
              <a:buSzPts val="1400"/>
              <a:buNone/>
              <a:defRPr sz="1800"/>
            </a:lvl7pPr>
            <a:lvl8pPr lvl="7" indent="0" rtl="0">
              <a:spcBef>
                <a:spcPts val="0"/>
              </a:spcBef>
              <a:spcAft>
                <a:spcPts val="0"/>
              </a:spcAft>
              <a:buSzPts val="1400"/>
              <a:buNone/>
              <a:defRPr sz="1800"/>
            </a:lvl8pPr>
            <a:lvl9pPr lvl="8" indent="0" rtl="0">
              <a:spcBef>
                <a:spcPts val="0"/>
              </a:spcBef>
              <a:spcAft>
                <a:spcPts val="0"/>
              </a:spcAft>
              <a:buSzPts val="1400"/>
              <a:buNone/>
              <a:defRPr sz="1800"/>
            </a:lvl9pPr>
          </a:lstStyle>
          <a:p>
            <a:endParaRPr/>
          </a:p>
        </p:txBody>
      </p:sp>
      <p:sp>
        <p:nvSpPr>
          <p:cNvPr id="93" name="Google Shape;93;p22"/>
          <p:cNvSpPr txBox="1">
            <a:spLocks noGrp="1"/>
          </p:cNvSpPr>
          <p:nvPr>
            <p:ph type="body" idx="1"/>
          </p:nvPr>
        </p:nvSpPr>
        <p:spPr>
          <a:xfrm>
            <a:off x="0" y="895956"/>
            <a:ext cx="12192000" cy="252000"/>
          </a:xfrm>
          <a:prstGeom prst="rect">
            <a:avLst/>
          </a:prstGeom>
          <a:noFill/>
          <a:ln>
            <a:noFill/>
          </a:ln>
        </p:spPr>
        <p:txBody>
          <a:bodyPr spcFirstLastPara="1" wrap="square" lIns="91425" tIns="91425" rIns="91425" bIns="91425" anchor="t" anchorCtr="0"/>
          <a:lstStyle>
            <a:lvl1pPr marL="457200" marR="0" lvl="0" indent="-228600" algn="l" rtl="0">
              <a:lnSpc>
                <a:spcPct val="90000"/>
              </a:lnSpc>
              <a:spcBef>
                <a:spcPts val="1000"/>
              </a:spcBef>
              <a:spcAft>
                <a:spcPts val="0"/>
              </a:spcAft>
              <a:buClr>
                <a:schemeClr val="dk1"/>
              </a:buClr>
              <a:buSzPts val="1400"/>
              <a:buFont typeface="Arial"/>
              <a:buNone/>
              <a:defRPr sz="1800" b="1" i="0" u="none" strike="noStrike" cap="none">
                <a:solidFill>
                  <a:schemeClr val="dk1"/>
                </a:solidFill>
                <a:latin typeface="Avenir"/>
                <a:ea typeface="Avenir"/>
                <a:cs typeface="Avenir"/>
                <a:sym typeface="Avenir"/>
              </a:defRPr>
            </a:lvl1pPr>
            <a:lvl2pPr marL="914400" marR="0" lvl="1" indent="-228600" algn="l" rtl="0">
              <a:lnSpc>
                <a:spcPct val="90000"/>
              </a:lnSpc>
              <a:spcBef>
                <a:spcPts val="500"/>
              </a:spcBef>
              <a:spcAft>
                <a:spcPts val="0"/>
              </a:spcAft>
              <a:buClr>
                <a:schemeClr val="dk1"/>
              </a:buClr>
              <a:buSzPts val="1400"/>
              <a:buFont typeface="Arial"/>
              <a:buNone/>
              <a:defRPr sz="2400" b="0" i="0" u="none" strike="noStrike" cap="none">
                <a:solidFill>
                  <a:schemeClr val="dk1"/>
                </a:solidFill>
                <a:latin typeface="Arial Black"/>
                <a:ea typeface="Arial Black"/>
                <a:cs typeface="Arial Black"/>
                <a:sym typeface="Arial Black"/>
              </a:defRPr>
            </a:lvl2pPr>
            <a:lvl3pPr marL="1371600" marR="0" lvl="2" indent="-228600" algn="l" rtl="0">
              <a:lnSpc>
                <a:spcPct val="90000"/>
              </a:lnSpc>
              <a:spcBef>
                <a:spcPts val="500"/>
              </a:spcBef>
              <a:spcAft>
                <a:spcPts val="0"/>
              </a:spcAft>
              <a:buClr>
                <a:schemeClr val="dk1"/>
              </a:buClr>
              <a:buSzPts val="1400"/>
              <a:buFont typeface="Arial"/>
              <a:buNone/>
              <a:defRPr sz="2000" b="0" i="0" u="none" strike="noStrike" cap="none">
                <a:solidFill>
                  <a:schemeClr val="dk1"/>
                </a:solidFill>
                <a:latin typeface="Arial Black"/>
                <a:ea typeface="Arial Black"/>
                <a:cs typeface="Arial Black"/>
                <a:sym typeface="Arial Black"/>
              </a:defRPr>
            </a:lvl3pPr>
            <a:lvl4pPr marL="1828800" marR="0" lvl="3" indent="-228600" algn="l" rtl="0">
              <a:lnSpc>
                <a:spcPct val="90000"/>
              </a:lnSpc>
              <a:spcBef>
                <a:spcPts val="500"/>
              </a:spcBef>
              <a:spcAft>
                <a:spcPts val="0"/>
              </a:spcAft>
              <a:buClr>
                <a:schemeClr val="dk1"/>
              </a:buClr>
              <a:buSzPts val="1400"/>
              <a:buFont typeface="Arial"/>
              <a:buNone/>
              <a:defRPr sz="1800" b="0" i="0" u="none" strike="noStrike" cap="none">
                <a:solidFill>
                  <a:schemeClr val="dk1"/>
                </a:solidFill>
                <a:latin typeface="Arial Black"/>
                <a:ea typeface="Arial Black"/>
                <a:cs typeface="Arial Black"/>
                <a:sym typeface="Arial Black"/>
              </a:defRPr>
            </a:lvl4pPr>
            <a:lvl5pPr marL="2286000" marR="0" lvl="4" indent="-228600" algn="l" rtl="0">
              <a:lnSpc>
                <a:spcPct val="90000"/>
              </a:lnSpc>
              <a:spcBef>
                <a:spcPts val="500"/>
              </a:spcBef>
              <a:spcAft>
                <a:spcPts val="0"/>
              </a:spcAft>
              <a:buClr>
                <a:schemeClr val="dk1"/>
              </a:buClr>
              <a:buSzPts val="1400"/>
              <a:buFont typeface="Arial"/>
              <a:buNone/>
              <a:defRPr sz="1800" b="0" i="0" u="none" strike="noStrike" cap="none">
                <a:solidFill>
                  <a:schemeClr val="dk1"/>
                </a:solidFill>
                <a:latin typeface="Arial Black"/>
                <a:ea typeface="Arial Black"/>
                <a:cs typeface="Arial Black"/>
                <a:sym typeface="Arial Black"/>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819363790"/>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blank">
  <p:cSld name="Leer">
    <p:spTree>
      <p:nvGrpSpPr>
        <p:cNvPr id="1" name=""/>
        <p:cNvGrpSpPr/>
        <p:nvPr/>
      </p:nvGrpSpPr>
      <p:grpSpPr>
        <a:xfrm>
          <a:off x="0" y="0"/>
          <a:ext cx="0" cy="0"/>
          <a:chOff x="0" y="0"/>
          <a:chExt cx="0" cy="0"/>
        </a:xfrm>
      </p:grpSpPr>
      <p:sp>
        <p:nvSpPr>
          <p:cNvPr id="2" name="Datumsplatzhalter 1">
            <a:extLst>
              <a:ext uri="{FF2B5EF4-FFF2-40B4-BE49-F238E27FC236}">
                <a16:creationId xmlns="" xmlns:a16="http://schemas.microsoft.com/office/drawing/2014/main" id="{34228687-6FE7-A946-8F5D-F768A8135810}"/>
              </a:ext>
            </a:extLst>
          </p:cNvPr>
          <p:cNvSpPr>
            <a:spLocks noGrp="1"/>
          </p:cNvSpPr>
          <p:nvPr>
            <p:ph type="dt" sz="half" idx="10"/>
          </p:nvPr>
        </p:nvSpPr>
        <p:spPr>
          <a:xfrm>
            <a:off x="838200" y="6356350"/>
            <a:ext cx="2743200" cy="365125"/>
          </a:xfrm>
          <a:prstGeom prst="rect">
            <a:avLst/>
          </a:prstGeom>
        </p:spPr>
        <p:txBody>
          <a:bodyPr/>
          <a:lstStyle/>
          <a:p>
            <a:fld id="{2B0BCFF6-2624-9444-BAC0-6D03AB8035B2}" type="datetimeFigureOut">
              <a:rPr lang="de-DE" smtClean="0">
                <a:solidFill>
                  <a:srgbClr val="000000"/>
                </a:solidFill>
              </a:rPr>
              <a:pPr/>
              <a:t>09.08.2019</a:t>
            </a:fld>
            <a:endParaRPr lang="de-DE">
              <a:solidFill>
                <a:srgbClr val="000000"/>
              </a:solidFill>
            </a:endParaRPr>
          </a:p>
        </p:txBody>
      </p:sp>
      <p:sp>
        <p:nvSpPr>
          <p:cNvPr id="3" name="Fußzeilenplatzhalter 2">
            <a:extLst>
              <a:ext uri="{FF2B5EF4-FFF2-40B4-BE49-F238E27FC236}">
                <a16:creationId xmlns="" xmlns:a16="http://schemas.microsoft.com/office/drawing/2014/main" id="{ED1DD95A-8C2F-FE40-A444-2B3F1D3621DF}"/>
              </a:ext>
            </a:extLst>
          </p:cNvPr>
          <p:cNvSpPr>
            <a:spLocks noGrp="1"/>
          </p:cNvSpPr>
          <p:nvPr>
            <p:ph type="ftr" sz="quarter" idx="11"/>
          </p:nvPr>
        </p:nvSpPr>
        <p:spPr>
          <a:xfrm>
            <a:off x="4038600" y="6356350"/>
            <a:ext cx="4114800" cy="365125"/>
          </a:xfrm>
          <a:prstGeom prst="rect">
            <a:avLst/>
          </a:prstGeom>
        </p:spPr>
        <p:txBody>
          <a:bodyPr/>
          <a:lstStyle/>
          <a:p>
            <a:endParaRPr lang="de-DE">
              <a:solidFill>
                <a:srgbClr val="000000"/>
              </a:solidFill>
            </a:endParaRPr>
          </a:p>
        </p:txBody>
      </p:sp>
      <p:sp>
        <p:nvSpPr>
          <p:cNvPr id="4" name="Foliennummernplatzhalter 3">
            <a:extLst>
              <a:ext uri="{FF2B5EF4-FFF2-40B4-BE49-F238E27FC236}">
                <a16:creationId xmlns="" xmlns:a16="http://schemas.microsoft.com/office/drawing/2014/main" id="{E95A352D-0086-114F-9479-82B022AA83D2}"/>
              </a:ext>
            </a:extLst>
          </p:cNvPr>
          <p:cNvSpPr>
            <a:spLocks noGrp="1"/>
          </p:cNvSpPr>
          <p:nvPr>
            <p:ph type="sldNum" sz="quarter" idx="12"/>
          </p:nvPr>
        </p:nvSpPr>
        <p:spPr>
          <a:xfrm>
            <a:off x="8610600" y="6356350"/>
            <a:ext cx="2743200" cy="365125"/>
          </a:xfrm>
          <a:prstGeom prst="rect">
            <a:avLst/>
          </a:prstGeom>
        </p:spPr>
        <p:txBody>
          <a:bodyPr/>
          <a:lstStyle/>
          <a:p>
            <a:fld id="{C5F4E33D-5837-B34F-A524-405C4FF2635E}" type="slidenum">
              <a:rPr lang="de-DE" smtClean="0">
                <a:solidFill>
                  <a:srgbClr val="000000"/>
                </a:solidFill>
              </a:rPr>
              <a:pPr/>
              <a:t>‹#›</a:t>
            </a:fld>
            <a:endParaRPr lang="de-DE">
              <a:solidFill>
                <a:srgbClr val="000000"/>
              </a:solidFill>
            </a:endParaRPr>
          </a:p>
        </p:txBody>
      </p:sp>
    </p:spTree>
    <p:extLst>
      <p:ext uri="{BB962C8B-B14F-4D97-AF65-F5344CB8AC3E}">
        <p14:creationId xmlns:p14="http://schemas.microsoft.com/office/powerpoint/2010/main" val="3081226619"/>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image" Target="../media/image1.emf"/><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54" Type="http://schemas.openxmlformats.org/officeDocument/2006/relationships/oleObject" Target="../embeddings/oleObject1.bin"/><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tags" Target="../tags/tag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vmlDrawing" Target="../drawings/vmlDrawing1.v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theme" Target="../theme/theme1.xml"/><Relationship Id="rId3"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63.xml"/><Relationship Id="rId18" Type="http://schemas.openxmlformats.org/officeDocument/2006/relationships/slideLayout" Target="../slideLayouts/slideLayout68.xml"/><Relationship Id="rId26" Type="http://schemas.openxmlformats.org/officeDocument/2006/relationships/slideLayout" Target="../slideLayouts/slideLayout76.xml"/><Relationship Id="rId39" Type="http://schemas.openxmlformats.org/officeDocument/2006/relationships/slideLayout" Target="../slideLayouts/slideLayout89.xml"/><Relationship Id="rId3" Type="http://schemas.openxmlformats.org/officeDocument/2006/relationships/slideLayout" Target="../slideLayouts/slideLayout53.xml"/><Relationship Id="rId21" Type="http://schemas.openxmlformats.org/officeDocument/2006/relationships/slideLayout" Target="../slideLayouts/slideLayout71.xml"/><Relationship Id="rId34" Type="http://schemas.openxmlformats.org/officeDocument/2006/relationships/slideLayout" Target="../slideLayouts/slideLayout84.xml"/><Relationship Id="rId42" Type="http://schemas.openxmlformats.org/officeDocument/2006/relationships/slideLayout" Target="../slideLayouts/slideLayout92.xml"/><Relationship Id="rId47" Type="http://schemas.openxmlformats.org/officeDocument/2006/relationships/slideLayout" Target="../slideLayouts/slideLayout97.xml"/><Relationship Id="rId50" Type="http://schemas.openxmlformats.org/officeDocument/2006/relationships/vmlDrawing" Target="../drawings/vmlDrawing9.vml"/><Relationship Id="rId7" Type="http://schemas.openxmlformats.org/officeDocument/2006/relationships/slideLayout" Target="../slideLayouts/slideLayout57.xml"/><Relationship Id="rId12" Type="http://schemas.openxmlformats.org/officeDocument/2006/relationships/slideLayout" Target="../slideLayouts/slideLayout62.xml"/><Relationship Id="rId17" Type="http://schemas.openxmlformats.org/officeDocument/2006/relationships/slideLayout" Target="../slideLayouts/slideLayout67.xml"/><Relationship Id="rId25" Type="http://schemas.openxmlformats.org/officeDocument/2006/relationships/slideLayout" Target="../slideLayouts/slideLayout75.xml"/><Relationship Id="rId33" Type="http://schemas.openxmlformats.org/officeDocument/2006/relationships/slideLayout" Target="../slideLayouts/slideLayout83.xml"/><Relationship Id="rId38" Type="http://schemas.openxmlformats.org/officeDocument/2006/relationships/slideLayout" Target="../slideLayouts/slideLayout88.xml"/><Relationship Id="rId46" Type="http://schemas.openxmlformats.org/officeDocument/2006/relationships/slideLayout" Target="../slideLayouts/slideLayout96.xml"/><Relationship Id="rId2" Type="http://schemas.openxmlformats.org/officeDocument/2006/relationships/slideLayout" Target="../slideLayouts/slideLayout52.xml"/><Relationship Id="rId16" Type="http://schemas.openxmlformats.org/officeDocument/2006/relationships/slideLayout" Target="../slideLayouts/slideLayout66.xml"/><Relationship Id="rId20" Type="http://schemas.openxmlformats.org/officeDocument/2006/relationships/slideLayout" Target="../slideLayouts/slideLayout70.xml"/><Relationship Id="rId29" Type="http://schemas.openxmlformats.org/officeDocument/2006/relationships/slideLayout" Target="../slideLayouts/slideLayout79.xml"/><Relationship Id="rId41" Type="http://schemas.openxmlformats.org/officeDocument/2006/relationships/slideLayout" Target="../slideLayouts/slideLayout91.xml"/><Relationship Id="rId54" Type="http://schemas.openxmlformats.org/officeDocument/2006/relationships/image" Target="../media/image1.emf"/><Relationship Id="rId1" Type="http://schemas.openxmlformats.org/officeDocument/2006/relationships/slideLayout" Target="../slideLayouts/slideLayout51.xml"/><Relationship Id="rId6" Type="http://schemas.openxmlformats.org/officeDocument/2006/relationships/slideLayout" Target="../slideLayouts/slideLayout56.xml"/><Relationship Id="rId11" Type="http://schemas.openxmlformats.org/officeDocument/2006/relationships/slideLayout" Target="../slideLayouts/slideLayout61.xml"/><Relationship Id="rId24" Type="http://schemas.openxmlformats.org/officeDocument/2006/relationships/slideLayout" Target="../slideLayouts/slideLayout74.xml"/><Relationship Id="rId32" Type="http://schemas.openxmlformats.org/officeDocument/2006/relationships/slideLayout" Target="../slideLayouts/slideLayout82.xml"/><Relationship Id="rId37" Type="http://schemas.openxmlformats.org/officeDocument/2006/relationships/slideLayout" Target="../slideLayouts/slideLayout87.xml"/><Relationship Id="rId40" Type="http://schemas.openxmlformats.org/officeDocument/2006/relationships/slideLayout" Target="../slideLayouts/slideLayout90.xml"/><Relationship Id="rId45" Type="http://schemas.openxmlformats.org/officeDocument/2006/relationships/slideLayout" Target="../slideLayouts/slideLayout95.xml"/><Relationship Id="rId53" Type="http://schemas.openxmlformats.org/officeDocument/2006/relationships/oleObject" Target="../embeddings/oleObject9.bin"/><Relationship Id="rId5" Type="http://schemas.openxmlformats.org/officeDocument/2006/relationships/slideLayout" Target="../slideLayouts/slideLayout55.xml"/><Relationship Id="rId15" Type="http://schemas.openxmlformats.org/officeDocument/2006/relationships/slideLayout" Target="../slideLayouts/slideLayout65.xml"/><Relationship Id="rId23" Type="http://schemas.openxmlformats.org/officeDocument/2006/relationships/slideLayout" Target="../slideLayouts/slideLayout73.xml"/><Relationship Id="rId28" Type="http://schemas.openxmlformats.org/officeDocument/2006/relationships/slideLayout" Target="../slideLayouts/slideLayout78.xml"/><Relationship Id="rId36" Type="http://schemas.openxmlformats.org/officeDocument/2006/relationships/slideLayout" Target="../slideLayouts/slideLayout86.xml"/><Relationship Id="rId49" Type="http://schemas.openxmlformats.org/officeDocument/2006/relationships/theme" Target="../theme/theme2.xml"/><Relationship Id="rId10" Type="http://schemas.openxmlformats.org/officeDocument/2006/relationships/slideLayout" Target="../slideLayouts/slideLayout60.xml"/><Relationship Id="rId19" Type="http://schemas.openxmlformats.org/officeDocument/2006/relationships/slideLayout" Target="../slideLayouts/slideLayout69.xml"/><Relationship Id="rId31" Type="http://schemas.openxmlformats.org/officeDocument/2006/relationships/slideLayout" Target="../slideLayouts/slideLayout81.xml"/><Relationship Id="rId44" Type="http://schemas.openxmlformats.org/officeDocument/2006/relationships/slideLayout" Target="../slideLayouts/slideLayout94.xml"/><Relationship Id="rId52" Type="http://schemas.openxmlformats.org/officeDocument/2006/relationships/tags" Target="../tags/tag13.xml"/><Relationship Id="rId4" Type="http://schemas.openxmlformats.org/officeDocument/2006/relationships/slideLayout" Target="../slideLayouts/slideLayout54.xml"/><Relationship Id="rId9" Type="http://schemas.openxmlformats.org/officeDocument/2006/relationships/slideLayout" Target="../slideLayouts/slideLayout59.xml"/><Relationship Id="rId14" Type="http://schemas.openxmlformats.org/officeDocument/2006/relationships/slideLayout" Target="../slideLayouts/slideLayout64.xml"/><Relationship Id="rId22" Type="http://schemas.openxmlformats.org/officeDocument/2006/relationships/slideLayout" Target="../slideLayouts/slideLayout72.xml"/><Relationship Id="rId27" Type="http://schemas.openxmlformats.org/officeDocument/2006/relationships/slideLayout" Target="../slideLayouts/slideLayout77.xml"/><Relationship Id="rId30" Type="http://schemas.openxmlformats.org/officeDocument/2006/relationships/slideLayout" Target="../slideLayouts/slideLayout80.xml"/><Relationship Id="rId35" Type="http://schemas.openxmlformats.org/officeDocument/2006/relationships/slideLayout" Target="../slideLayouts/slideLayout85.xml"/><Relationship Id="rId43" Type="http://schemas.openxmlformats.org/officeDocument/2006/relationships/slideLayout" Target="../slideLayouts/slideLayout93.xml"/><Relationship Id="rId48" Type="http://schemas.openxmlformats.org/officeDocument/2006/relationships/slideLayout" Target="../slideLayouts/slideLayout98.xml"/><Relationship Id="rId8" Type="http://schemas.openxmlformats.org/officeDocument/2006/relationships/slideLayout" Target="../slideLayouts/slideLayout58.xml"/><Relationship Id="rId51" Type="http://schemas.openxmlformats.org/officeDocument/2006/relationships/tags" Target="../tags/tag1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23273B"/>
        </a:solidFill>
        <a:effectLst/>
      </p:bgPr>
    </p:bg>
    <p:spTree>
      <p:nvGrpSpPr>
        <p:cNvPr id="1" name=""/>
        <p:cNvGrpSpPr/>
        <p:nvPr/>
      </p:nvGrpSpPr>
      <p:grpSpPr>
        <a:xfrm>
          <a:off x="0" y="0"/>
          <a:ext cx="0" cy="0"/>
          <a:chOff x="0" y="0"/>
          <a:chExt cx="0" cy="0"/>
        </a:xfrm>
      </p:grpSpPr>
      <p:graphicFrame>
        <p:nvGraphicFramePr>
          <p:cNvPr id="4" name="Objekt 3" hidden="1"/>
          <p:cNvGraphicFramePr>
            <a:graphicFrameLocks noChangeAspect="1"/>
          </p:cNvGraphicFramePr>
          <p:nvPr userDrawn="1">
            <p:custDataLst>
              <p:tags r:id="rId53"/>
            </p:custDataLst>
            <p:extLst>
              <p:ext uri="{D42A27DB-BD31-4B8C-83A1-F6EECF244321}">
                <p14:modId xmlns:p14="http://schemas.microsoft.com/office/powerpoint/2010/main" val="3605692727"/>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288" name="think-cell Folie" r:id="rId54" imgW="530" imgH="531" progId="TCLayout.ActiveDocument.1">
                  <p:embed/>
                </p:oleObj>
              </mc:Choice>
              <mc:Fallback>
                <p:oleObj name="think-cell Folie" r:id="rId54" imgW="530" imgH="531" progId="TCLayout.ActiveDocument.1">
                  <p:embed/>
                  <p:pic>
                    <p:nvPicPr>
                      <p:cNvPr id="0" name=""/>
                      <p:cNvPicPr/>
                      <p:nvPr/>
                    </p:nvPicPr>
                    <p:blipFill>
                      <a:blip r:embed="rId55"/>
                      <a:stretch>
                        <a:fillRect/>
                      </a:stretch>
                    </p:blipFill>
                    <p:spPr>
                      <a:xfrm>
                        <a:off x="1588" y="1588"/>
                        <a:ext cx="1587" cy="1587"/>
                      </a:xfrm>
                      <a:prstGeom prst="rect">
                        <a:avLst/>
                      </a:prstGeom>
                    </p:spPr>
                  </p:pic>
                </p:oleObj>
              </mc:Fallback>
            </mc:AlternateContent>
          </a:graphicData>
        </a:graphic>
      </p:graphicFrame>
      <p:sp>
        <p:nvSpPr>
          <p:cNvPr id="2" name="Title Placeholder 1"/>
          <p:cNvSpPr>
            <a:spLocks noGrp="1"/>
          </p:cNvSpPr>
          <p:nvPr>
            <p:ph type="title"/>
          </p:nvPr>
        </p:nvSpPr>
        <p:spPr>
          <a:xfrm>
            <a:off x="998399" y="431799"/>
            <a:ext cx="10201413" cy="533401"/>
          </a:xfrm>
          <a:prstGeom prst="rect">
            <a:avLst/>
          </a:prstGeom>
        </p:spPr>
        <p:txBody>
          <a:bodyPr vert="horz" lIns="0" tIns="0" rIns="0" bIns="0" rtlCol="0" anchor="t" anchorCtr="0">
            <a:noAutofit/>
          </a:bodyPr>
          <a:lstStyle/>
          <a:p>
            <a:r>
              <a:rPr lang="en-GB" dirty="0" smtClean="0"/>
              <a:t>Click to edit Master title style</a:t>
            </a:r>
            <a:endParaRPr lang="en-GB" dirty="0"/>
          </a:p>
        </p:txBody>
      </p:sp>
      <p:sp>
        <p:nvSpPr>
          <p:cNvPr id="3" name="Text Placeholder 2"/>
          <p:cNvSpPr>
            <a:spLocks noGrp="1"/>
          </p:cNvSpPr>
          <p:nvPr>
            <p:ph type="body" idx="1"/>
          </p:nvPr>
        </p:nvSpPr>
        <p:spPr>
          <a:xfrm>
            <a:off x="1003201" y="1322388"/>
            <a:ext cx="10194470" cy="4557662"/>
          </a:xfrm>
          <a:prstGeom prst="rect">
            <a:avLst/>
          </a:prstGeom>
        </p:spPr>
        <p:txBody>
          <a:bodyPr vert="horz" lIns="0" tIns="0" rIns="0" bIns="0" rtlCol="0" anchor="t" anchorCtr="0">
            <a:noAutofit/>
          </a:bodyPr>
          <a:lstStyle/>
          <a:p>
            <a:pPr lvl="0"/>
            <a:r>
              <a:rPr lang="en-GB" dirty="0" smtClean="0"/>
              <a:t>Click to edit Master text styles</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GB" dirty="0"/>
          </a:p>
        </p:txBody>
      </p:sp>
      <p:sp>
        <p:nvSpPr>
          <p:cNvPr id="9" name="Rectangle 8"/>
          <p:cNvSpPr/>
          <p:nvPr userDrawn="1"/>
        </p:nvSpPr>
        <p:spPr>
          <a:xfrm>
            <a:off x="0" y="0"/>
            <a:ext cx="168166" cy="6858000"/>
          </a:xfrm>
          <a:prstGeom prst="rect">
            <a:avLst/>
          </a:prstGeom>
          <a:solidFill>
            <a:srgbClr val="BC204B"/>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endParaRPr lang="en-SG" sz="1500" dirty="0" err="1">
              <a:solidFill>
                <a:prstClr val="white"/>
              </a:solidFill>
            </a:endParaRPr>
          </a:p>
        </p:txBody>
      </p:sp>
      <p:sp>
        <p:nvSpPr>
          <p:cNvPr id="6" name="Textfeld 5"/>
          <p:cNvSpPr txBox="1"/>
          <p:nvPr userDrawn="1"/>
        </p:nvSpPr>
        <p:spPr>
          <a:xfrm>
            <a:off x="10919286" y="6269564"/>
            <a:ext cx="280526" cy="169277"/>
          </a:xfrm>
          <a:prstGeom prst="rect">
            <a:avLst/>
          </a:prstGeom>
          <a:noFill/>
        </p:spPr>
        <p:txBody>
          <a:bodyPr wrap="none" lIns="0" tIns="0" rIns="0" bIns="0" rtlCol="0">
            <a:spAutoFit/>
          </a:bodyPr>
          <a:lstStyle/>
          <a:p>
            <a:pPr algn="r">
              <a:spcAft>
                <a:spcPts val="600"/>
              </a:spcAft>
            </a:pPr>
            <a:fld id="{CC3DE421-A7E7-42B0-A380-0C032EFD079A}" type="slidenum">
              <a:rPr lang="en-GB" sz="1100" smtClean="0">
                <a:solidFill>
                  <a:schemeClr val="bg1"/>
                </a:solidFill>
              </a:rPr>
              <a:pPr algn="r">
                <a:spcAft>
                  <a:spcPts val="600"/>
                </a:spcAft>
              </a:pPr>
              <a:t>‹#›</a:t>
            </a:fld>
            <a:endParaRPr lang="en-GB" sz="1100" dirty="0" err="1" smtClean="0">
              <a:solidFill>
                <a:schemeClr val="bg1"/>
              </a:solidFill>
            </a:endParaRPr>
          </a:p>
        </p:txBody>
      </p:sp>
    </p:spTree>
    <p:extLst>
      <p:ext uri="{BB962C8B-B14F-4D97-AF65-F5344CB8AC3E}">
        <p14:creationId xmlns:p14="http://schemas.microsoft.com/office/powerpoint/2010/main" val="2112742127"/>
      </p:ext>
    </p:extLst>
  </p:cSld>
  <p:clrMap bg1="lt1" tx1="dk1" bg2="lt2" tx2="dk2" accent1="accent1" accent2="accent2" accent3="accent3" accent4="accent4" accent5="accent5" accent6="accent6" hlink="hlink" folHlink="folHlink"/>
  <p:sldLayoutIdLst>
    <p:sldLayoutId id="2147483714" r:id="rId1"/>
    <p:sldLayoutId id="2147483836" r:id="rId2"/>
    <p:sldLayoutId id="2147483837" r:id="rId3"/>
    <p:sldLayoutId id="2147483838" r:id="rId4"/>
    <p:sldLayoutId id="2147483839" r:id="rId5"/>
    <p:sldLayoutId id="2147483840" r:id="rId6"/>
    <p:sldLayoutId id="2147483841" r:id="rId7"/>
    <p:sldLayoutId id="2147483741" r:id="rId8"/>
    <p:sldLayoutId id="2147483743" r:id="rId9"/>
    <p:sldLayoutId id="2147483794" r:id="rId10"/>
    <p:sldLayoutId id="2147483715" r:id="rId11"/>
    <p:sldLayoutId id="2147483716" r:id="rId12"/>
    <p:sldLayoutId id="2147483735" r:id="rId13"/>
    <p:sldLayoutId id="2147483850" r:id="rId14"/>
    <p:sldLayoutId id="2147483739" r:id="rId15"/>
    <p:sldLayoutId id="2147483834" r:id="rId16"/>
    <p:sldLayoutId id="2147483843" r:id="rId17"/>
    <p:sldLayoutId id="2147483717" r:id="rId18"/>
    <p:sldLayoutId id="2147483795" r:id="rId19"/>
    <p:sldLayoutId id="2147483796" r:id="rId20"/>
    <p:sldLayoutId id="2147483718" r:id="rId21"/>
    <p:sldLayoutId id="2147483740" r:id="rId22"/>
    <p:sldLayoutId id="2147483719" r:id="rId23"/>
    <p:sldLayoutId id="2147483720" r:id="rId24"/>
    <p:sldLayoutId id="2147483721" r:id="rId25"/>
    <p:sldLayoutId id="2147483722" r:id="rId26"/>
    <p:sldLayoutId id="2147483723" r:id="rId27"/>
    <p:sldLayoutId id="2147483724" r:id="rId28"/>
    <p:sldLayoutId id="2147483725" r:id="rId29"/>
    <p:sldLayoutId id="2147483726" r:id="rId30"/>
    <p:sldLayoutId id="2147483727" r:id="rId31"/>
    <p:sldLayoutId id="2147483728" r:id="rId32"/>
    <p:sldLayoutId id="2147483729" r:id="rId33"/>
    <p:sldLayoutId id="2147483730" r:id="rId34"/>
    <p:sldLayoutId id="2147483731" r:id="rId35"/>
    <p:sldLayoutId id="2147483732" r:id="rId36"/>
    <p:sldLayoutId id="2147483733" r:id="rId37"/>
    <p:sldLayoutId id="2147483734" r:id="rId38"/>
    <p:sldLayoutId id="2147483736" r:id="rId39"/>
    <p:sldLayoutId id="2147483737" r:id="rId40"/>
    <p:sldLayoutId id="2147483738" r:id="rId41"/>
    <p:sldLayoutId id="2147483797" r:id="rId42"/>
    <p:sldLayoutId id="2147483798" r:id="rId43"/>
    <p:sldLayoutId id="2147483799" r:id="rId44"/>
    <p:sldLayoutId id="2147483833" r:id="rId45"/>
    <p:sldLayoutId id="2147483842" r:id="rId46"/>
    <p:sldLayoutId id="2147483845" r:id="rId47"/>
    <p:sldLayoutId id="2147483846" r:id="rId48"/>
    <p:sldLayoutId id="2147483848" r:id="rId49"/>
    <p:sldLayoutId id="2147483849" r:id="rId50"/>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ftr="0" dt="0"/>
  <p:txStyles>
    <p:titleStyle>
      <a:lvl1pPr algn="l" defTabSz="914400" rtl="0" eaLnBrk="1" latinLnBrk="0" hangingPunct="1">
        <a:lnSpc>
          <a:spcPct val="70000"/>
        </a:lnSpc>
        <a:spcBef>
          <a:spcPct val="0"/>
        </a:spcBef>
        <a:buNone/>
        <a:defRPr sz="5400" kern="1200">
          <a:solidFill>
            <a:schemeClr val="bg1"/>
          </a:solidFill>
          <a:latin typeface="KPMG Light" panose="020B0403030202040204" pitchFamily="34" charset="0"/>
          <a:ea typeface="+mj-ea"/>
          <a:cs typeface="+mj-cs"/>
        </a:defRPr>
      </a:lvl1pPr>
    </p:titleStyle>
    <p:bodyStyle>
      <a:lvl1pPr marL="0" indent="0" algn="l" defTabSz="914400" rtl="0" eaLnBrk="1" latinLnBrk="0" hangingPunct="1">
        <a:lnSpc>
          <a:spcPct val="110000"/>
        </a:lnSpc>
        <a:spcBef>
          <a:spcPts val="0"/>
        </a:spcBef>
        <a:spcAft>
          <a:spcPts val="800"/>
        </a:spcAft>
        <a:buFontTx/>
        <a:buNone/>
        <a:defRPr sz="1600" b="0" kern="1200">
          <a:solidFill>
            <a:schemeClr val="bg1"/>
          </a:solidFill>
          <a:latin typeface="Arial" panose="020B0604020202020204" pitchFamily="34" charset="0"/>
          <a:ea typeface="+mn-ea"/>
          <a:cs typeface="Arial" panose="020B0604020202020204" pitchFamily="34" charset="0"/>
        </a:defRPr>
      </a:lvl1pPr>
      <a:lvl2pPr marL="0" indent="0" algn="l" defTabSz="914400" rtl="0" eaLnBrk="1" latinLnBrk="0" hangingPunct="1">
        <a:lnSpc>
          <a:spcPct val="110000"/>
        </a:lnSpc>
        <a:spcBef>
          <a:spcPts val="0"/>
        </a:spcBef>
        <a:spcAft>
          <a:spcPts val="800"/>
        </a:spcAft>
        <a:buFontTx/>
        <a:buNone/>
        <a:defRPr sz="1600" b="0" kern="1200">
          <a:solidFill>
            <a:schemeClr val="bg1"/>
          </a:solidFill>
          <a:latin typeface="Arial" panose="020B0604020202020204" pitchFamily="34" charset="0"/>
          <a:ea typeface="+mn-ea"/>
          <a:cs typeface="Arial" panose="020B0604020202020204" pitchFamily="34" charset="0"/>
        </a:defRPr>
      </a:lvl2pPr>
      <a:lvl3pPr marL="284400" indent="-284400" algn="l" defTabSz="914400" rtl="0" eaLnBrk="1" latinLnBrk="0" hangingPunct="1">
        <a:lnSpc>
          <a:spcPct val="110000"/>
        </a:lnSpc>
        <a:spcBef>
          <a:spcPts val="0"/>
        </a:spcBef>
        <a:spcAft>
          <a:spcPts val="800"/>
        </a:spcAft>
        <a:buClr>
          <a:schemeClr val="accent2"/>
        </a:buClr>
        <a:buSzPct val="80000"/>
        <a:buFont typeface="Arial" panose="020B0604020202020204" pitchFamily="34" charset="0"/>
        <a:buChar char="►"/>
        <a:defRPr sz="1600" b="0" kern="1200">
          <a:solidFill>
            <a:schemeClr val="bg1"/>
          </a:solidFill>
          <a:latin typeface="Arial" panose="020B0604020202020204" pitchFamily="34" charset="0"/>
          <a:ea typeface="+mn-ea"/>
          <a:cs typeface="Arial" panose="020B0604020202020204" pitchFamily="34" charset="0"/>
        </a:defRPr>
      </a:lvl3pPr>
      <a:lvl4pPr marL="576000" indent="-230400" algn="l" defTabSz="914400" rtl="0" eaLnBrk="1" latinLnBrk="0" hangingPunct="1">
        <a:lnSpc>
          <a:spcPct val="110000"/>
        </a:lnSpc>
        <a:spcBef>
          <a:spcPts val="0"/>
        </a:spcBef>
        <a:spcAft>
          <a:spcPts val="800"/>
        </a:spcAft>
        <a:buClr>
          <a:schemeClr val="accent2"/>
        </a:buClr>
        <a:buSzPct val="80000"/>
        <a:buFont typeface="Arial" panose="020B0604020202020204" pitchFamily="34" charset="0"/>
        <a:buChar char="►"/>
        <a:defRPr sz="1400" b="0" kern="1200">
          <a:solidFill>
            <a:schemeClr val="bg1"/>
          </a:solidFill>
          <a:latin typeface="Arial" panose="020B0604020202020204" pitchFamily="34" charset="0"/>
          <a:ea typeface="+mn-ea"/>
          <a:cs typeface="Arial" panose="020B0604020202020204" pitchFamily="34" charset="0"/>
        </a:defRPr>
      </a:lvl4pPr>
      <a:lvl5pPr marL="824400" indent="-284400" algn="l" defTabSz="914400" rtl="0" eaLnBrk="1" latinLnBrk="0" hangingPunct="1">
        <a:lnSpc>
          <a:spcPct val="110000"/>
        </a:lnSpc>
        <a:spcBef>
          <a:spcPts val="0"/>
        </a:spcBef>
        <a:spcAft>
          <a:spcPts val="800"/>
        </a:spcAft>
        <a:buClr>
          <a:schemeClr val="accent2"/>
        </a:buClr>
        <a:buSzPct val="80000"/>
        <a:buFont typeface="Arial" panose="020B0604020202020204" pitchFamily="34" charset="0"/>
        <a:buChar char="►"/>
        <a:defRPr sz="1400" b="0" kern="1200" baseline="0">
          <a:solidFill>
            <a:schemeClr val="bg1"/>
          </a:solidFill>
          <a:latin typeface="Arial" panose="020B0604020202020204" pitchFamily="34" charset="0"/>
          <a:ea typeface="+mn-ea"/>
          <a:cs typeface="Arial" panose="020B0604020202020204" pitchFamily="34" charset="0"/>
        </a:defRPr>
      </a:lvl5pPr>
      <a:lvl6pPr marL="1098000" indent="-230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6pPr>
      <a:lvl7pPr marL="1371600" indent="-284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7pPr>
      <a:lvl8pPr marL="1645200" indent="-2286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3702">
          <p15:clr>
            <a:srgbClr val="F26B43"/>
          </p15:clr>
        </p15:guide>
        <p15:guide id="2" pos="627">
          <p15:clr>
            <a:srgbClr val="F26B43"/>
          </p15:clr>
        </p15:guide>
        <p15:guide id="3" pos="7055">
          <p15:clr>
            <a:srgbClr val="F26B43"/>
          </p15:clr>
        </p15:guide>
        <p15:guide id="4" orient="horz" pos="833">
          <p15:clr>
            <a:srgbClr val="F26B43"/>
          </p15:clr>
        </p15:guide>
        <p15:guide id="5" orient="horz" pos="608">
          <p15:clr>
            <a:srgbClr val="F26B43"/>
          </p15:clr>
        </p15:guide>
        <p15:guide id="6" orient="horz" pos="272">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4" name="Objekt 3" hidden="1"/>
          <p:cNvGraphicFramePr>
            <a:graphicFrameLocks noChangeAspect="1"/>
          </p:cNvGraphicFramePr>
          <p:nvPr userDrawn="1">
            <p:custDataLst>
              <p:tags r:id="rId5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2997" name="think-cell Folie" r:id="rId53" imgW="530" imgH="531" progId="TCLayout.ActiveDocument.1">
                  <p:embed/>
                </p:oleObj>
              </mc:Choice>
              <mc:Fallback>
                <p:oleObj name="think-cell Folie" r:id="rId53" imgW="530" imgH="531" progId="TCLayout.ActiveDocument.1">
                  <p:embed/>
                  <p:pic>
                    <p:nvPicPr>
                      <p:cNvPr id="0" name=""/>
                      <p:cNvPicPr/>
                      <p:nvPr/>
                    </p:nvPicPr>
                    <p:blipFill>
                      <a:blip r:embed="rId54"/>
                      <a:stretch>
                        <a:fillRect/>
                      </a:stretch>
                    </p:blipFill>
                    <p:spPr>
                      <a:xfrm>
                        <a:off x="1588" y="1588"/>
                        <a:ext cx="1587" cy="1587"/>
                      </a:xfrm>
                      <a:prstGeom prst="rect">
                        <a:avLst/>
                      </a:prstGeom>
                    </p:spPr>
                  </p:pic>
                </p:oleObj>
              </mc:Fallback>
            </mc:AlternateContent>
          </a:graphicData>
        </a:graphic>
      </p:graphicFrame>
      <p:sp>
        <p:nvSpPr>
          <p:cNvPr id="2" name="Title Placeholder 1"/>
          <p:cNvSpPr>
            <a:spLocks noGrp="1"/>
          </p:cNvSpPr>
          <p:nvPr>
            <p:ph type="title"/>
          </p:nvPr>
        </p:nvSpPr>
        <p:spPr>
          <a:xfrm>
            <a:off x="998400" y="431800"/>
            <a:ext cx="10195200" cy="533400"/>
          </a:xfrm>
          <a:prstGeom prst="rect">
            <a:avLst/>
          </a:prstGeom>
        </p:spPr>
        <p:txBody>
          <a:bodyPr vert="horz" lIns="0" tIns="0" rIns="0" bIns="0" rtlCol="0" anchor="t" anchorCtr="0">
            <a:no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1003201" y="1331360"/>
            <a:ext cx="10194470" cy="4545566"/>
          </a:xfrm>
          <a:prstGeom prst="rect">
            <a:avLst/>
          </a:prstGeom>
        </p:spPr>
        <p:txBody>
          <a:bodyPr vert="horz" lIns="0" tIns="0" rIns="0" bIns="0" rtlCol="0" anchor="t" anchorCtr="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p:txBody>
      </p:sp>
      <p:sp>
        <p:nvSpPr>
          <p:cNvPr id="29" name="Shape 8"/>
          <p:cNvSpPr txBox="1">
            <a:spLocks/>
          </p:cNvSpPr>
          <p:nvPr userDrawn="1"/>
        </p:nvSpPr>
        <p:spPr>
          <a:xfrm>
            <a:off x="10739438" y="6266997"/>
            <a:ext cx="449655"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US" smtClean="0">
                <a:solidFill>
                  <a:srgbClr val="00338D"/>
                </a:solidFill>
                <a:cs typeface="Arial" panose="020B0604020202020204" pitchFamily="34" charset="0"/>
              </a:rPr>
              <a:pPr algn="r"/>
              <a:t>‹#›</a:t>
            </a:fld>
            <a:endParaRPr lang="en-US" dirty="0">
              <a:solidFill>
                <a:srgbClr val="00338D"/>
              </a:solidFill>
              <a:cs typeface="Arial" panose="020B0604020202020204" pitchFamily="34" charset="0"/>
            </a:endParaRPr>
          </a:p>
        </p:txBody>
      </p:sp>
      <p:sp>
        <p:nvSpPr>
          <p:cNvPr id="26" name="Freeform 19"/>
          <p:cNvSpPr>
            <a:spLocks noEditPoints="1"/>
          </p:cNvSpPr>
          <p:nvPr userDrawn="1"/>
        </p:nvSpPr>
        <p:spPr bwMode="auto">
          <a:xfrm>
            <a:off x="1003201" y="6266997"/>
            <a:ext cx="484029" cy="196893"/>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dirty="0">
              <a:solidFill>
                <a:srgbClr val="000000"/>
              </a:solidFill>
            </a:endParaRPr>
          </a:p>
        </p:txBody>
      </p:sp>
      <p:sp>
        <p:nvSpPr>
          <p:cNvPr id="8" name="TextBox 29"/>
          <p:cNvSpPr txBox="1"/>
          <p:nvPr userDrawn="1">
            <p:custDataLst>
              <p:tags r:id="rId52"/>
            </p:custDataLst>
          </p:nvPr>
        </p:nvSpPr>
        <p:spPr>
          <a:xfrm>
            <a:off x="2678186" y="6266997"/>
            <a:ext cx="6844500" cy="474088"/>
          </a:xfrm>
          <a:prstGeom prst="rect">
            <a:avLst/>
          </a:prstGeom>
          <a:noFill/>
        </p:spPr>
        <p:txBody>
          <a:bodyPr wrap="square" lIns="0" tIns="0" rIns="0" bIns="0" rtlCol="0">
            <a:noAutofit/>
          </a:bodyPr>
          <a:lstStyle/>
          <a:p>
            <a:pPr algn="ctr">
              <a:defRPr/>
            </a:pPr>
            <a:r>
              <a:rPr lang="de-DE" sz="1000" dirty="0" smtClean="0">
                <a:solidFill>
                  <a:prstClr val="white">
                    <a:lumMod val="50000"/>
                  </a:prstClr>
                </a:solidFill>
              </a:rPr>
              <a:t>KPMG für </a:t>
            </a:r>
            <a:r>
              <a:rPr lang="de-DE" sz="1000" dirty="0" err="1" smtClean="0">
                <a:solidFill>
                  <a:prstClr val="white">
                    <a:lumMod val="50000"/>
                  </a:prstClr>
                </a:solidFill>
              </a:rPr>
              <a:t>Interflex</a:t>
            </a:r>
            <a:r>
              <a:rPr lang="de-DE" sz="1000" dirty="0" smtClean="0">
                <a:solidFill>
                  <a:prstClr val="white">
                    <a:lumMod val="50000"/>
                  </a:prstClr>
                </a:solidFill>
              </a:rPr>
              <a:t>.</a:t>
            </a:r>
            <a:endParaRPr lang="de-DE" sz="1000" dirty="0">
              <a:solidFill>
                <a:prstClr val="white">
                  <a:lumMod val="50000"/>
                </a:prstClr>
              </a:solidFill>
            </a:endParaRPr>
          </a:p>
        </p:txBody>
      </p:sp>
    </p:spTree>
    <p:extLst>
      <p:ext uri="{BB962C8B-B14F-4D97-AF65-F5344CB8AC3E}">
        <p14:creationId xmlns:p14="http://schemas.microsoft.com/office/powerpoint/2010/main" val="3489642537"/>
      </p:ext>
    </p:extLst>
  </p:cSld>
  <p:clrMap bg1="lt1" tx1="dk1" bg2="lt2" tx2="dk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 id="2147483750" r:id="rId5"/>
    <p:sldLayoutId id="2147483751" r:id="rId6"/>
    <p:sldLayoutId id="2147483752" r:id="rId7"/>
    <p:sldLayoutId id="2147483753" r:id="rId8"/>
    <p:sldLayoutId id="2147483754" r:id="rId9"/>
    <p:sldLayoutId id="2147483755" r:id="rId10"/>
    <p:sldLayoutId id="2147483756" r:id="rId11"/>
    <p:sldLayoutId id="2147483757" r:id="rId12"/>
    <p:sldLayoutId id="2147483758" r:id="rId13"/>
    <p:sldLayoutId id="2147483759" r:id="rId14"/>
    <p:sldLayoutId id="2147483760" r:id="rId15"/>
    <p:sldLayoutId id="2147483761" r:id="rId16"/>
    <p:sldLayoutId id="2147483762" r:id="rId17"/>
    <p:sldLayoutId id="2147483763" r:id="rId18"/>
    <p:sldLayoutId id="2147483764" r:id="rId19"/>
    <p:sldLayoutId id="2147483765" r:id="rId20"/>
    <p:sldLayoutId id="2147483766" r:id="rId21"/>
    <p:sldLayoutId id="2147483767" r:id="rId22"/>
    <p:sldLayoutId id="2147483768" r:id="rId23"/>
    <p:sldLayoutId id="2147483769" r:id="rId24"/>
    <p:sldLayoutId id="2147483770" r:id="rId25"/>
    <p:sldLayoutId id="2147483771" r:id="rId26"/>
    <p:sldLayoutId id="2147483772" r:id="rId27"/>
    <p:sldLayoutId id="2147483773" r:id="rId28"/>
    <p:sldLayoutId id="2147483774" r:id="rId29"/>
    <p:sldLayoutId id="2147483775" r:id="rId30"/>
    <p:sldLayoutId id="2147483776" r:id="rId31"/>
    <p:sldLayoutId id="2147483777" r:id="rId32"/>
    <p:sldLayoutId id="2147483778" r:id="rId33"/>
    <p:sldLayoutId id="2147483779" r:id="rId34"/>
    <p:sldLayoutId id="2147483780" r:id="rId35"/>
    <p:sldLayoutId id="2147483781" r:id="rId36"/>
    <p:sldLayoutId id="2147483782" r:id="rId37"/>
    <p:sldLayoutId id="2147483783" r:id="rId38"/>
    <p:sldLayoutId id="2147483784" r:id="rId39"/>
    <p:sldLayoutId id="2147483785" r:id="rId40"/>
    <p:sldLayoutId id="2147483786" r:id="rId41"/>
    <p:sldLayoutId id="2147483787" r:id="rId42"/>
    <p:sldLayoutId id="2147483788" r:id="rId43"/>
    <p:sldLayoutId id="2147483789" r:id="rId44"/>
    <p:sldLayoutId id="2147483790" r:id="rId45"/>
    <p:sldLayoutId id="2147483791" r:id="rId46"/>
    <p:sldLayoutId id="2147483792" r:id="rId47"/>
    <p:sldLayoutId id="2147483793" r:id="rId48"/>
  </p:sldLayoutIdLst>
  <p:timing>
    <p:tnLst>
      <p:par>
        <p:cTn id="1" dur="indefinite" restart="never" nodeType="tmRoot"/>
      </p:par>
    </p:tnLst>
  </p:timing>
  <p:txStyles>
    <p:titleStyle>
      <a:lvl1pPr algn="l" defTabSz="914400" rtl="0" eaLnBrk="1" latinLnBrk="0" hangingPunct="1">
        <a:lnSpc>
          <a:spcPct val="70000"/>
        </a:lnSpc>
        <a:spcBef>
          <a:spcPct val="0"/>
        </a:spcBef>
        <a:buNone/>
        <a:defRPr sz="5400" kern="1200">
          <a:solidFill>
            <a:schemeClr val="tx2"/>
          </a:solidFill>
          <a:latin typeface="+mj-lt"/>
          <a:ea typeface="+mj-ea"/>
          <a:cs typeface="+mj-cs"/>
        </a:defRPr>
      </a:lvl1pPr>
    </p:titleStyle>
    <p:bodyStyle>
      <a:lvl1pPr marL="0" indent="0" algn="l" defTabSz="914400" rtl="0" eaLnBrk="1" latinLnBrk="0" hangingPunct="1">
        <a:lnSpc>
          <a:spcPct val="114000"/>
        </a:lnSpc>
        <a:spcBef>
          <a:spcPts val="0"/>
        </a:spcBef>
        <a:spcAft>
          <a:spcPts val="600"/>
        </a:spcAft>
        <a:buFontTx/>
        <a:buNone/>
        <a:defRPr sz="1100" b="1" kern="1200">
          <a:solidFill>
            <a:schemeClr val="tx2"/>
          </a:solidFill>
          <a:latin typeface="+mn-lt"/>
          <a:ea typeface="+mn-ea"/>
          <a:cs typeface="+mn-cs"/>
        </a:defRPr>
      </a:lvl1pPr>
      <a:lvl2pPr marL="0" indent="0" algn="l" defTabSz="914400" rtl="0" eaLnBrk="1" latinLnBrk="0" hangingPunct="1">
        <a:lnSpc>
          <a:spcPct val="114000"/>
        </a:lnSpc>
        <a:spcBef>
          <a:spcPts val="0"/>
        </a:spcBef>
        <a:spcAft>
          <a:spcPts val="600"/>
        </a:spcAft>
        <a:buClrTx/>
        <a:buFontTx/>
        <a:buNone/>
        <a:defRPr sz="1100" kern="1200">
          <a:solidFill>
            <a:schemeClr val="tx1"/>
          </a:solidFill>
          <a:latin typeface="+mn-lt"/>
          <a:ea typeface="+mn-ea"/>
          <a:cs typeface="+mn-cs"/>
        </a:defRPr>
      </a:lvl2pPr>
      <a:lvl3pPr marL="288000" indent="-288000" algn="l" defTabSz="914400" rtl="0" eaLnBrk="1" latinLnBrk="0" hangingPunct="1">
        <a:lnSpc>
          <a:spcPct val="114000"/>
        </a:lnSpc>
        <a:spcBef>
          <a:spcPts val="0"/>
        </a:spcBef>
        <a:spcAft>
          <a:spcPts val="600"/>
        </a:spcAft>
        <a:buClrTx/>
        <a:buFont typeface="Arial" panose="020B0604020202020204" pitchFamily="34" charset="0"/>
        <a:buChar char="—"/>
        <a:defRPr sz="1100" kern="1200">
          <a:solidFill>
            <a:schemeClr val="tx1"/>
          </a:solidFill>
          <a:latin typeface="+mn-lt"/>
          <a:ea typeface="+mn-ea"/>
          <a:cs typeface="+mn-cs"/>
        </a:defRPr>
      </a:lvl3pPr>
      <a:lvl4pPr marL="432000" indent="-144000" algn="l" defTabSz="914400" rtl="0" eaLnBrk="1" latinLnBrk="0" hangingPunct="1">
        <a:lnSpc>
          <a:spcPct val="114000"/>
        </a:lnSpc>
        <a:spcBef>
          <a:spcPts val="0"/>
        </a:spcBef>
        <a:spcAft>
          <a:spcPts val="600"/>
        </a:spcAft>
        <a:buClrTx/>
        <a:buFont typeface="Arial" panose="020B0604020202020204" pitchFamily="34" charset="0"/>
        <a:buChar char="­"/>
        <a:defRPr sz="1100" kern="1200">
          <a:solidFill>
            <a:schemeClr val="tx1"/>
          </a:solidFill>
          <a:latin typeface="+mn-lt"/>
          <a:ea typeface="+mn-ea"/>
          <a:cs typeface="+mn-cs"/>
        </a:defRPr>
      </a:lvl4pPr>
      <a:lvl5pPr marL="720000" indent="-288000" algn="l" defTabSz="914400" rtl="0" eaLnBrk="1" latinLnBrk="0" hangingPunct="1">
        <a:lnSpc>
          <a:spcPct val="114000"/>
        </a:lnSpc>
        <a:spcBef>
          <a:spcPts val="0"/>
        </a:spcBef>
        <a:spcAft>
          <a:spcPts val="600"/>
        </a:spcAft>
        <a:buClrTx/>
        <a:buFont typeface="Arial" panose="020B0604020202020204" pitchFamily="34" charset="0"/>
        <a:buChar char="—"/>
        <a:defRPr sz="1100" kern="1200" baseline="0">
          <a:solidFill>
            <a:schemeClr val="tx1"/>
          </a:solidFill>
          <a:latin typeface="+mn-lt"/>
          <a:ea typeface="+mn-ea"/>
          <a:cs typeface="+mn-cs"/>
        </a:defRPr>
      </a:lvl5pPr>
      <a:lvl6pPr marL="864000" indent="-144000" algn="l" defTabSz="914400" rtl="0" eaLnBrk="1" latinLnBrk="0" hangingPunct="1">
        <a:lnSpc>
          <a:spcPct val="114000"/>
        </a:lnSpc>
        <a:spcBef>
          <a:spcPts val="0"/>
        </a:spcBef>
        <a:spcAft>
          <a:spcPts val="600"/>
        </a:spcAft>
        <a:buClrTx/>
        <a:buFont typeface="Arial" panose="020B0604020202020204" pitchFamily="34" charset="0"/>
        <a:buChar char="­"/>
        <a:defRPr sz="1100" kern="1200">
          <a:solidFill>
            <a:schemeClr val="tx1"/>
          </a:solidFill>
          <a:latin typeface="+mn-lt"/>
          <a:ea typeface="+mn-ea"/>
          <a:cs typeface="+mn-cs"/>
        </a:defRPr>
      </a:lvl6pPr>
      <a:lvl7pPr marL="1152000" indent="-288000" algn="l" defTabSz="914400" rtl="0" eaLnBrk="1" latinLnBrk="0" hangingPunct="1">
        <a:lnSpc>
          <a:spcPct val="114000"/>
        </a:lnSpc>
        <a:spcBef>
          <a:spcPts val="0"/>
        </a:spcBef>
        <a:spcAft>
          <a:spcPts val="600"/>
        </a:spcAft>
        <a:buClrTx/>
        <a:buFont typeface="Arial" panose="020B0604020202020204" pitchFamily="34" charset="0"/>
        <a:buChar char="—"/>
        <a:defRPr sz="1100" kern="1200">
          <a:solidFill>
            <a:schemeClr val="tx1"/>
          </a:solidFill>
          <a:latin typeface="+mn-lt"/>
          <a:ea typeface="+mn-ea"/>
          <a:cs typeface="+mn-cs"/>
        </a:defRPr>
      </a:lvl7pPr>
      <a:lvl8pPr marL="1296000" indent="-144000" algn="l" defTabSz="914400" rtl="0" eaLnBrk="1" latinLnBrk="0" hangingPunct="1">
        <a:lnSpc>
          <a:spcPct val="114000"/>
        </a:lnSpc>
        <a:spcBef>
          <a:spcPts val="0"/>
        </a:spcBef>
        <a:spcAft>
          <a:spcPts val="600"/>
        </a:spcAft>
        <a:buClrTx/>
        <a:buFont typeface="Arial" panose="020B0604020202020204" pitchFamily="34" charset="0"/>
        <a:buChar char="­"/>
        <a:defRPr sz="11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3702">
          <p15:clr>
            <a:srgbClr val="F26B43"/>
          </p15:clr>
        </p15:guide>
        <p15:guide id="2" pos="627">
          <p15:clr>
            <a:srgbClr val="F26B43"/>
          </p15:clr>
        </p15:guide>
        <p15:guide id="3" pos="7055">
          <p15:clr>
            <a:srgbClr val="F26B43"/>
          </p15:clr>
        </p15:guide>
        <p15:guide id="4" orient="horz" pos="833">
          <p15:clr>
            <a:srgbClr val="F26B43"/>
          </p15:clr>
        </p15:guide>
        <p15:guide id="5" orient="horz" pos="608">
          <p15:clr>
            <a:srgbClr val="F26B43"/>
          </p15:clr>
        </p15:guide>
        <p15:guide id="6" orient="horz" pos="272">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8.xml"/><Relationship Id="rId5" Type="http://schemas.openxmlformats.org/officeDocument/2006/relationships/image" Target="../media/image40.png"/><Relationship Id="rId4" Type="http://schemas.openxmlformats.org/officeDocument/2006/relationships/image" Target="../media/image3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hyperlink" Target="https://github.com/Lovecraft-hp/Data_science_pile/blob/master/Final_capstone_IBM_DSP%20-%20part2.ipynb" TargetMode="External"/><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Estimating saturation level of Food Venues in NYC</a:t>
            </a:r>
          </a:p>
        </p:txBody>
      </p:sp>
      <p:sp>
        <p:nvSpPr>
          <p:cNvPr id="5" name="Text Placeholder 4"/>
          <p:cNvSpPr>
            <a:spLocks noGrp="1"/>
          </p:cNvSpPr>
          <p:nvPr>
            <p:ph type="body" sz="quarter" idx="11"/>
          </p:nvPr>
        </p:nvSpPr>
        <p:spPr/>
        <p:txBody>
          <a:bodyPr/>
          <a:lstStyle/>
          <a:p>
            <a:r>
              <a:rPr lang="en-US" dirty="0" smtClean="0"/>
              <a:t>Project by Sanzhar Shaimerdenov for IBM Data science professional certificate</a:t>
            </a:r>
            <a:endParaRPr lang="en-US" dirty="0"/>
          </a:p>
        </p:txBody>
      </p:sp>
    </p:spTree>
    <p:extLst>
      <p:ext uri="{BB962C8B-B14F-4D97-AF65-F5344CB8AC3E}">
        <p14:creationId xmlns:p14="http://schemas.microsoft.com/office/powerpoint/2010/main" val="2618703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platzhalter 4"/>
          <p:cNvSpPr>
            <a:spLocks noGrp="1"/>
          </p:cNvSpPr>
          <p:nvPr>
            <p:ph type="body" sz="quarter" idx="10"/>
          </p:nvPr>
        </p:nvSpPr>
        <p:spPr>
          <a:xfrm>
            <a:off x="1024443" y="836712"/>
            <a:ext cx="4899797" cy="473976"/>
          </a:xfrm>
        </p:spPr>
        <p:txBody>
          <a:bodyPr/>
          <a:lstStyle/>
          <a:p>
            <a:r>
              <a:rPr lang="en-US" sz="1400" dirty="0"/>
              <a:t>Area size normalized, </a:t>
            </a:r>
            <a:r>
              <a:rPr lang="en-US" sz="1400" dirty="0" err="1"/>
              <a:t>sq</a:t>
            </a:r>
            <a:r>
              <a:rPr lang="en-US" sz="1400" dirty="0"/>
              <a:t> km, linear regression coefficient=-0.019, R squared=-</a:t>
            </a:r>
            <a:r>
              <a:rPr lang="en-US" sz="1400" dirty="0" smtClean="0"/>
              <a:t>0.03 (dismissed)</a:t>
            </a:r>
            <a:endParaRPr lang="en-US" sz="1400" dirty="0"/>
          </a:p>
        </p:txBody>
      </p:sp>
      <p:sp>
        <p:nvSpPr>
          <p:cNvPr id="3" name="Titel 2"/>
          <p:cNvSpPr>
            <a:spLocks noGrp="1"/>
          </p:cNvSpPr>
          <p:nvPr>
            <p:ph type="title"/>
          </p:nvPr>
        </p:nvSpPr>
        <p:spPr>
          <a:xfrm>
            <a:off x="1024443" y="126407"/>
            <a:ext cx="10195200" cy="533401"/>
          </a:xfrm>
        </p:spPr>
        <p:txBody>
          <a:bodyPr/>
          <a:lstStyle/>
          <a:p>
            <a:r>
              <a:rPr lang="en-US" sz="4800" dirty="0" smtClean="0">
                <a:latin typeface="KPMG Cyrillic Light" panose="020B0403030202040204" pitchFamily="34" charset="-52"/>
              </a:rPr>
              <a:t>Relationship between target and parameters</a:t>
            </a:r>
            <a:endParaRPr lang="en-GB" sz="4800" dirty="0">
              <a:latin typeface="KPMG Cyrillic Light" panose="020B0403030202040204" pitchFamily="34" charset="-52"/>
            </a:endParaRPr>
          </a:p>
        </p:txBody>
      </p:sp>
      <p:pic>
        <p:nvPicPr>
          <p:cNvPr id="52226" name="Picture 2" descr="Снимок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0847" y="1445665"/>
            <a:ext cx="4913393" cy="1911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platzhalter 4"/>
          <p:cNvSpPr txBox="1">
            <a:spLocks/>
          </p:cNvSpPr>
          <p:nvPr/>
        </p:nvSpPr>
        <p:spPr>
          <a:xfrm>
            <a:off x="6319846" y="836712"/>
            <a:ext cx="4899797" cy="795154"/>
          </a:xfrm>
          <a:prstGeom prst="rect">
            <a:avLst/>
          </a:prstGeom>
        </p:spPr>
        <p:txBody>
          <a:bodyPr vert="horz" lIns="0" tIns="0" rIns="0" bIns="0" rtlCol="0" anchor="t" anchorCtr="0">
            <a:spAutoFit/>
          </a:bodyPr>
          <a:lstStyle>
            <a:lvl1pPr marL="0" indent="0" algn="l" defTabSz="914400" rtl="0" eaLnBrk="1" latinLnBrk="0" hangingPunct="1">
              <a:lnSpc>
                <a:spcPct val="110000"/>
              </a:lnSpc>
              <a:spcBef>
                <a:spcPts val="0"/>
              </a:spcBef>
              <a:spcAft>
                <a:spcPts val="800"/>
              </a:spcAft>
              <a:buFontTx/>
              <a:buNone/>
              <a:defRPr sz="1600" b="1" kern="1200">
                <a:solidFill>
                  <a:schemeClr val="bg1"/>
                </a:solidFill>
                <a:latin typeface="Arial" panose="020B0604020202020204" pitchFamily="34" charset="0"/>
                <a:ea typeface="+mn-ea"/>
                <a:cs typeface="Arial" panose="020B0604020202020204" pitchFamily="34" charset="0"/>
              </a:defRPr>
            </a:lvl1pPr>
            <a:lvl2pPr marL="0" indent="0" algn="l" defTabSz="914400" rtl="0" eaLnBrk="1" latinLnBrk="0" hangingPunct="1">
              <a:lnSpc>
                <a:spcPct val="110000"/>
              </a:lnSpc>
              <a:spcBef>
                <a:spcPts val="0"/>
              </a:spcBef>
              <a:spcAft>
                <a:spcPts val="800"/>
              </a:spcAft>
              <a:buFontTx/>
              <a:buNone/>
              <a:defRPr sz="1600" b="0" kern="1200">
                <a:solidFill>
                  <a:schemeClr val="bg1"/>
                </a:solidFill>
                <a:latin typeface="Arial" panose="020B0604020202020204" pitchFamily="34" charset="0"/>
                <a:ea typeface="+mn-ea"/>
                <a:cs typeface="Arial" panose="020B0604020202020204" pitchFamily="34" charset="0"/>
              </a:defRPr>
            </a:lvl2pPr>
            <a:lvl3pPr marL="284400" indent="-284400" algn="l" defTabSz="914400" rtl="0" eaLnBrk="1" latinLnBrk="0" hangingPunct="1">
              <a:lnSpc>
                <a:spcPct val="110000"/>
              </a:lnSpc>
              <a:spcBef>
                <a:spcPts val="0"/>
              </a:spcBef>
              <a:spcAft>
                <a:spcPts val="800"/>
              </a:spcAft>
              <a:buClr>
                <a:srgbClr val="BC204B"/>
              </a:buClr>
              <a:buSzPct val="100000"/>
              <a:buFont typeface="Wingdings 3" panose="05040102010807070707" pitchFamily="18" charset="2"/>
              <a:buChar char="}"/>
              <a:defRPr sz="1600" b="0" kern="1200">
                <a:solidFill>
                  <a:schemeClr val="bg1"/>
                </a:solidFill>
                <a:latin typeface="Arial" panose="020B0604020202020204" pitchFamily="34" charset="0"/>
                <a:ea typeface="+mn-ea"/>
                <a:cs typeface="Arial" panose="020B0604020202020204" pitchFamily="34" charset="0"/>
              </a:defRPr>
            </a:lvl3pPr>
            <a:lvl4pPr marL="576000" indent="-230400" algn="l" defTabSz="914400" rtl="0" eaLnBrk="1" latinLnBrk="0" hangingPunct="1">
              <a:lnSpc>
                <a:spcPct val="110000"/>
              </a:lnSpc>
              <a:spcBef>
                <a:spcPts val="0"/>
              </a:spcBef>
              <a:spcAft>
                <a:spcPts val="800"/>
              </a:spcAft>
              <a:buClr>
                <a:srgbClr val="BC204B"/>
              </a:buClr>
              <a:buSzPct val="100000"/>
              <a:buFont typeface="Wingdings 3" panose="05040102010807070707" pitchFamily="18" charset="2"/>
              <a:buChar char="}"/>
              <a:defRPr sz="1400" b="0" kern="1200">
                <a:solidFill>
                  <a:schemeClr val="bg1"/>
                </a:solidFill>
                <a:latin typeface="Arial" panose="020B0604020202020204" pitchFamily="34" charset="0"/>
                <a:ea typeface="+mn-ea"/>
                <a:cs typeface="Arial" panose="020B0604020202020204" pitchFamily="34" charset="0"/>
              </a:defRPr>
            </a:lvl4pPr>
            <a:lvl5pPr marL="824400" indent="-284400" algn="l" defTabSz="914400" rtl="0" eaLnBrk="1" latinLnBrk="0" hangingPunct="1">
              <a:lnSpc>
                <a:spcPct val="110000"/>
              </a:lnSpc>
              <a:spcBef>
                <a:spcPts val="0"/>
              </a:spcBef>
              <a:spcAft>
                <a:spcPts val="800"/>
              </a:spcAft>
              <a:buClr>
                <a:srgbClr val="BC204B"/>
              </a:buClr>
              <a:buSzPct val="100000"/>
              <a:buFont typeface="Wingdings 3" panose="05040102010807070707" pitchFamily="18" charset="2"/>
              <a:buChar char="}"/>
              <a:defRPr sz="1400" b="0" kern="1200" baseline="0">
                <a:solidFill>
                  <a:schemeClr val="bg1"/>
                </a:solidFill>
                <a:latin typeface="Arial" panose="020B0604020202020204" pitchFamily="34" charset="0"/>
                <a:ea typeface="+mn-ea"/>
                <a:cs typeface="Arial" panose="020B0604020202020204" pitchFamily="34" charset="0"/>
              </a:defRPr>
            </a:lvl5pPr>
            <a:lvl6pPr marL="1098000" indent="-230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6pPr>
            <a:lvl7pPr marL="1371600" indent="-284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7pPr>
            <a:lvl8pPr marL="1645200" indent="-2286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t>Population count, linear regression coefficient=0.0001, R </a:t>
            </a:r>
            <a:r>
              <a:rPr lang="en-US" sz="1400" dirty="0" smtClean="0"/>
              <a:t>squared=0.04 </a:t>
            </a:r>
            <a:r>
              <a:rPr lang="en-US" sz="1400" dirty="0"/>
              <a:t>(dismissed)</a:t>
            </a:r>
          </a:p>
          <a:p>
            <a:endParaRPr lang="en-US" sz="1400" dirty="0"/>
          </a:p>
        </p:txBody>
      </p:sp>
      <p:pic>
        <p:nvPicPr>
          <p:cNvPr id="52227" name="Picture 3" descr="Снимок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19846" y="1469191"/>
            <a:ext cx="4899797" cy="19186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platzhalter 4"/>
          <p:cNvSpPr txBox="1">
            <a:spLocks/>
          </p:cNvSpPr>
          <p:nvPr/>
        </p:nvSpPr>
        <p:spPr>
          <a:xfrm>
            <a:off x="1024443" y="3683444"/>
            <a:ext cx="4899797" cy="455574"/>
          </a:xfrm>
          <a:prstGeom prst="rect">
            <a:avLst/>
          </a:prstGeom>
        </p:spPr>
        <p:txBody>
          <a:bodyPr vert="horz" lIns="0" tIns="0" rIns="0" bIns="0" rtlCol="0" anchor="t" anchorCtr="0">
            <a:spAutoFit/>
          </a:bodyPr>
          <a:lstStyle>
            <a:lvl1pPr marL="0" indent="0" algn="l" defTabSz="914400" rtl="0" eaLnBrk="1" latinLnBrk="0" hangingPunct="1">
              <a:lnSpc>
                <a:spcPct val="110000"/>
              </a:lnSpc>
              <a:spcBef>
                <a:spcPts val="0"/>
              </a:spcBef>
              <a:spcAft>
                <a:spcPts val="800"/>
              </a:spcAft>
              <a:buFontTx/>
              <a:buNone/>
              <a:defRPr sz="1600" b="1" kern="1200">
                <a:solidFill>
                  <a:schemeClr val="bg1"/>
                </a:solidFill>
                <a:latin typeface="Arial" panose="020B0604020202020204" pitchFamily="34" charset="0"/>
                <a:ea typeface="+mn-ea"/>
                <a:cs typeface="Arial" panose="020B0604020202020204" pitchFamily="34" charset="0"/>
              </a:defRPr>
            </a:lvl1pPr>
            <a:lvl2pPr marL="0" indent="0" algn="l" defTabSz="914400" rtl="0" eaLnBrk="1" latinLnBrk="0" hangingPunct="1">
              <a:lnSpc>
                <a:spcPct val="110000"/>
              </a:lnSpc>
              <a:spcBef>
                <a:spcPts val="0"/>
              </a:spcBef>
              <a:spcAft>
                <a:spcPts val="800"/>
              </a:spcAft>
              <a:buFontTx/>
              <a:buNone/>
              <a:defRPr sz="1600" b="0" kern="1200">
                <a:solidFill>
                  <a:schemeClr val="bg1"/>
                </a:solidFill>
                <a:latin typeface="Arial" panose="020B0604020202020204" pitchFamily="34" charset="0"/>
                <a:ea typeface="+mn-ea"/>
                <a:cs typeface="Arial" panose="020B0604020202020204" pitchFamily="34" charset="0"/>
              </a:defRPr>
            </a:lvl2pPr>
            <a:lvl3pPr marL="284400" indent="-284400" algn="l" defTabSz="914400" rtl="0" eaLnBrk="1" latinLnBrk="0" hangingPunct="1">
              <a:lnSpc>
                <a:spcPct val="110000"/>
              </a:lnSpc>
              <a:spcBef>
                <a:spcPts val="0"/>
              </a:spcBef>
              <a:spcAft>
                <a:spcPts val="800"/>
              </a:spcAft>
              <a:buClr>
                <a:srgbClr val="BC204B"/>
              </a:buClr>
              <a:buSzPct val="100000"/>
              <a:buFont typeface="Wingdings 3" panose="05040102010807070707" pitchFamily="18" charset="2"/>
              <a:buChar char="}"/>
              <a:defRPr sz="1600" b="0" kern="1200">
                <a:solidFill>
                  <a:schemeClr val="bg1"/>
                </a:solidFill>
                <a:latin typeface="Arial" panose="020B0604020202020204" pitchFamily="34" charset="0"/>
                <a:ea typeface="+mn-ea"/>
                <a:cs typeface="Arial" panose="020B0604020202020204" pitchFamily="34" charset="0"/>
              </a:defRPr>
            </a:lvl3pPr>
            <a:lvl4pPr marL="576000" indent="-230400" algn="l" defTabSz="914400" rtl="0" eaLnBrk="1" latinLnBrk="0" hangingPunct="1">
              <a:lnSpc>
                <a:spcPct val="110000"/>
              </a:lnSpc>
              <a:spcBef>
                <a:spcPts val="0"/>
              </a:spcBef>
              <a:spcAft>
                <a:spcPts val="800"/>
              </a:spcAft>
              <a:buClr>
                <a:srgbClr val="BC204B"/>
              </a:buClr>
              <a:buSzPct val="100000"/>
              <a:buFont typeface="Wingdings 3" panose="05040102010807070707" pitchFamily="18" charset="2"/>
              <a:buChar char="}"/>
              <a:defRPr sz="1400" b="0" kern="1200">
                <a:solidFill>
                  <a:schemeClr val="bg1"/>
                </a:solidFill>
                <a:latin typeface="Arial" panose="020B0604020202020204" pitchFamily="34" charset="0"/>
                <a:ea typeface="+mn-ea"/>
                <a:cs typeface="Arial" panose="020B0604020202020204" pitchFamily="34" charset="0"/>
              </a:defRPr>
            </a:lvl4pPr>
            <a:lvl5pPr marL="824400" indent="-284400" algn="l" defTabSz="914400" rtl="0" eaLnBrk="1" latinLnBrk="0" hangingPunct="1">
              <a:lnSpc>
                <a:spcPct val="110000"/>
              </a:lnSpc>
              <a:spcBef>
                <a:spcPts val="0"/>
              </a:spcBef>
              <a:spcAft>
                <a:spcPts val="800"/>
              </a:spcAft>
              <a:buClr>
                <a:srgbClr val="BC204B"/>
              </a:buClr>
              <a:buSzPct val="100000"/>
              <a:buFont typeface="Wingdings 3" panose="05040102010807070707" pitchFamily="18" charset="2"/>
              <a:buChar char="}"/>
              <a:defRPr sz="1400" b="0" kern="1200" baseline="0">
                <a:solidFill>
                  <a:schemeClr val="bg1"/>
                </a:solidFill>
                <a:latin typeface="Arial" panose="020B0604020202020204" pitchFamily="34" charset="0"/>
                <a:ea typeface="+mn-ea"/>
                <a:cs typeface="Arial" panose="020B0604020202020204" pitchFamily="34" charset="0"/>
              </a:defRPr>
            </a:lvl5pPr>
            <a:lvl6pPr marL="1098000" indent="-230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6pPr>
            <a:lvl7pPr marL="1371600" indent="-284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7pPr>
            <a:lvl8pPr marL="1645200" indent="-2286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t>Median income amount, linear regression coefficient=0.0002, R </a:t>
            </a:r>
            <a:r>
              <a:rPr lang="en-US" sz="1400" dirty="0" smtClean="0"/>
              <a:t>squared=0.08 </a:t>
            </a:r>
            <a:r>
              <a:rPr lang="en-US" sz="1400" dirty="0"/>
              <a:t>(dismissed</a:t>
            </a:r>
            <a:r>
              <a:rPr lang="en-US" sz="1400" dirty="0" smtClean="0"/>
              <a:t>)</a:t>
            </a:r>
            <a:endParaRPr lang="en-US" sz="1400" dirty="0"/>
          </a:p>
        </p:txBody>
      </p:sp>
      <p:pic>
        <p:nvPicPr>
          <p:cNvPr id="52228" name="Picture 4" descr="Снимок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0847" y="4394268"/>
            <a:ext cx="4913393" cy="1930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platzhalter 4"/>
          <p:cNvSpPr txBox="1">
            <a:spLocks/>
          </p:cNvSpPr>
          <p:nvPr/>
        </p:nvSpPr>
        <p:spPr>
          <a:xfrm>
            <a:off x="6319846" y="3688484"/>
            <a:ext cx="4899797" cy="455574"/>
          </a:xfrm>
          <a:prstGeom prst="rect">
            <a:avLst/>
          </a:prstGeom>
        </p:spPr>
        <p:txBody>
          <a:bodyPr vert="horz" lIns="0" tIns="0" rIns="0" bIns="0" rtlCol="0" anchor="t" anchorCtr="0">
            <a:spAutoFit/>
          </a:bodyPr>
          <a:lstStyle>
            <a:lvl1pPr marL="0" indent="0" algn="l" defTabSz="914400" rtl="0" eaLnBrk="1" latinLnBrk="0" hangingPunct="1">
              <a:lnSpc>
                <a:spcPct val="110000"/>
              </a:lnSpc>
              <a:spcBef>
                <a:spcPts val="0"/>
              </a:spcBef>
              <a:spcAft>
                <a:spcPts val="800"/>
              </a:spcAft>
              <a:buFontTx/>
              <a:buNone/>
              <a:defRPr sz="1600" b="1" kern="1200">
                <a:solidFill>
                  <a:schemeClr val="bg1"/>
                </a:solidFill>
                <a:latin typeface="Arial" panose="020B0604020202020204" pitchFamily="34" charset="0"/>
                <a:ea typeface="+mn-ea"/>
                <a:cs typeface="Arial" panose="020B0604020202020204" pitchFamily="34" charset="0"/>
              </a:defRPr>
            </a:lvl1pPr>
            <a:lvl2pPr marL="0" indent="0" algn="l" defTabSz="914400" rtl="0" eaLnBrk="1" latinLnBrk="0" hangingPunct="1">
              <a:lnSpc>
                <a:spcPct val="110000"/>
              </a:lnSpc>
              <a:spcBef>
                <a:spcPts val="0"/>
              </a:spcBef>
              <a:spcAft>
                <a:spcPts val="800"/>
              </a:spcAft>
              <a:buFontTx/>
              <a:buNone/>
              <a:defRPr sz="1600" b="0" kern="1200">
                <a:solidFill>
                  <a:schemeClr val="bg1"/>
                </a:solidFill>
                <a:latin typeface="Arial" panose="020B0604020202020204" pitchFamily="34" charset="0"/>
                <a:ea typeface="+mn-ea"/>
                <a:cs typeface="Arial" panose="020B0604020202020204" pitchFamily="34" charset="0"/>
              </a:defRPr>
            </a:lvl2pPr>
            <a:lvl3pPr marL="284400" indent="-284400" algn="l" defTabSz="914400" rtl="0" eaLnBrk="1" latinLnBrk="0" hangingPunct="1">
              <a:lnSpc>
                <a:spcPct val="110000"/>
              </a:lnSpc>
              <a:spcBef>
                <a:spcPts val="0"/>
              </a:spcBef>
              <a:spcAft>
                <a:spcPts val="800"/>
              </a:spcAft>
              <a:buClr>
                <a:srgbClr val="BC204B"/>
              </a:buClr>
              <a:buSzPct val="100000"/>
              <a:buFont typeface="Wingdings 3" panose="05040102010807070707" pitchFamily="18" charset="2"/>
              <a:buChar char="}"/>
              <a:defRPr sz="1600" b="0" kern="1200">
                <a:solidFill>
                  <a:schemeClr val="bg1"/>
                </a:solidFill>
                <a:latin typeface="Arial" panose="020B0604020202020204" pitchFamily="34" charset="0"/>
                <a:ea typeface="+mn-ea"/>
                <a:cs typeface="Arial" panose="020B0604020202020204" pitchFamily="34" charset="0"/>
              </a:defRPr>
            </a:lvl3pPr>
            <a:lvl4pPr marL="576000" indent="-230400" algn="l" defTabSz="914400" rtl="0" eaLnBrk="1" latinLnBrk="0" hangingPunct="1">
              <a:lnSpc>
                <a:spcPct val="110000"/>
              </a:lnSpc>
              <a:spcBef>
                <a:spcPts val="0"/>
              </a:spcBef>
              <a:spcAft>
                <a:spcPts val="800"/>
              </a:spcAft>
              <a:buClr>
                <a:srgbClr val="BC204B"/>
              </a:buClr>
              <a:buSzPct val="100000"/>
              <a:buFont typeface="Wingdings 3" panose="05040102010807070707" pitchFamily="18" charset="2"/>
              <a:buChar char="}"/>
              <a:defRPr sz="1400" b="0" kern="1200">
                <a:solidFill>
                  <a:schemeClr val="bg1"/>
                </a:solidFill>
                <a:latin typeface="Arial" panose="020B0604020202020204" pitchFamily="34" charset="0"/>
                <a:ea typeface="+mn-ea"/>
                <a:cs typeface="Arial" panose="020B0604020202020204" pitchFamily="34" charset="0"/>
              </a:defRPr>
            </a:lvl4pPr>
            <a:lvl5pPr marL="824400" indent="-284400" algn="l" defTabSz="914400" rtl="0" eaLnBrk="1" latinLnBrk="0" hangingPunct="1">
              <a:lnSpc>
                <a:spcPct val="110000"/>
              </a:lnSpc>
              <a:spcBef>
                <a:spcPts val="0"/>
              </a:spcBef>
              <a:spcAft>
                <a:spcPts val="800"/>
              </a:spcAft>
              <a:buClr>
                <a:srgbClr val="BC204B"/>
              </a:buClr>
              <a:buSzPct val="100000"/>
              <a:buFont typeface="Wingdings 3" panose="05040102010807070707" pitchFamily="18" charset="2"/>
              <a:buChar char="}"/>
              <a:defRPr sz="1400" b="0" kern="1200" baseline="0">
                <a:solidFill>
                  <a:schemeClr val="bg1"/>
                </a:solidFill>
                <a:latin typeface="Arial" panose="020B0604020202020204" pitchFamily="34" charset="0"/>
                <a:ea typeface="+mn-ea"/>
                <a:cs typeface="Arial" panose="020B0604020202020204" pitchFamily="34" charset="0"/>
              </a:defRPr>
            </a:lvl5pPr>
            <a:lvl6pPr marL="1098000" indent="-230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6pPr>
            <a:lvl7pPr marL="1371600" indent="-284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7pPr>
            <a:lvl8pPr marL="1645200" indent="-2286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t>Shop &amp; Services venue count, linear regression coefficient=0.6065, R squared=0.45</a:t>
            </a:r>
          </a:p>
        </p:txBody>
      </p:sp>
      <p:pic>
        <p:nvPicPr>
          <p:cNvPr id="52229" name="Picture 5" descr="Снимок9"/>
          <p:cNvPicPr>
            <a:picLocks noChangeAspect="1" noChangeArrowheads="1"/>
          </p:cNvPicPr>
          <p:nvPr/>
        </p:nvPicPr>
        <p:blipFill>
          <a:blip r:embed="rId5">
            <a:extLst>
              <a:ext uri="{28A0092B-C50C-407E-A947-70E740481C1C}">
                <a14:useLocalDpi xmlns:a14="http://schemas.microsoft.com/office/drawing/2010/main" val="0"/>
              </a:ext>
            </a:extLst>
          </a:blip>
          <a:srcRect r="195" b="1730"/>
          <a:stretch>
            <a:fillRect/>
          </a:stretch>
        </p:blipFill>
        <p:spPr bwMode="auto">
          <a:xfrm>
            <a:off x="6319846" y="4394269"/>
            <a:ext cx="4899797" cy="1871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63073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Predictive modeling</a:t>
            </a:r>
            <a:endParaRPr lang="en-US" dirty="0"/>
          </a:p>
        </p:txBody>
      </p:sp>
      <p:sp>
        <p:nvSpPr>
          <p:cNvPr id="3" name="Text Placeholder 2"/>
          <p:cNvSpPr>
            <a:spLocks noGrp="1"/>
          </p:cNvSpPr>
          <p:nvPr>
            <p:ph type="body" sz="quarter" idx="11"/>
          </p:nvPr>
        </p:nvSpPr>
        <p:spPr/>
        <p:txBody>
          <a:bodyPr/>
          <a:lstStyle/>
          <a:p>
            <a:r>
              <a:rPr lang="en-US" dirty="0"/>
              <a:t>Project by Sanzhar Shaimerdenov for IBM Data science professional certificate</a:t>
            </a:r>
          </a:p>
          <a:p>
            <a:endParaRPr lang="en-US" dirty="0"/>
          </a:p>
        </p:txBody>
      </p:sp>
    </p:spTree>
    <p:extLst>
      <p:ext uri="{BB962C8B-B14F-4D97-AF65-F5344CB8AC3E}">
        <p14:creationId xmlns:p14="http://schemas.microsoft.com/office/powerpoint/2010/main" val="1274714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platzhalter 4"/>
          <p:cNvSpPr>
            <a:spLocks noGrp="1"/>
          </p:cNvSpPr>
          <p:nvPr>
            <p:ph type="body" sz="quarter" idx="10"/>
          </p:nvPr>
        </p:nvSpPr>
        <p:spPr>
          <a:xfrm>
            <a:off x="1024443" y="1124744"/>
            <a:ext cx="9248021" cy="4851585"/>
          </a:xfrm>
        </p:spPr>
        <p:txBody>
          <a:bodyPr/>
          <a:lstStyle/>
          <a:p>
            <a:r>
              <a:rPr lang="en-US" sz="1400" dirty="0"/>
              <a:t>L</a:t>
            </a:r>
            <a:r>
              <a:rPr lang="en-US" sz="1400" dirty="0" smtClean="0"/>
              <a:t>inear </a:t>
            </a:r>
            <a:r>
              <a:rPr lang="en-US" sz="1400" dirty="0"/>
              <a:t>model ‘Nightlife spot venues’ </a:t>
            </a:r>
            <a:r>
              <a:rPr lang="en-US" sz="1400" b="0" dirty="0"/>
              <a:t>- R squared is equal to 0.16 mean squared error (MSE) is equal to 152.42</a:t>
            </a:r>
          </a:p>
          <a:p>
            <a:endParaRPr lang="en-US" sz="1400" dirty="0" smtClean="0"/>
          </a:p>
          <a:p>
            <a:r>
              <a:rPr lang="en-US" sz="1400" dirty="0" smtClean="0"/>
              <a:t>Linear </a:t>
            </a:r>
            <a:r>
              <a:rPr lang="en-US" sz="1400" dirty="0"/>
              <a:t>model ‘Shop &amp; Service venues’ </a:t>
            </a:r>
            <a:r>
              <a:rPr lang="en-US" sz="1400" b="0" dirty="0"/>
              <a:t>- R squared is equal to 0.36 mean squared error (MSE) is equal to 115.48</a:t>
            </a:r>
          </a:p>
          <a:p>
            <a:endParaRPr lang="en-US" sz="1400" dirty="0" smtClean="0"/>
          </a:p>
          <a:p>
            <a:r>
              <a:rPr lang="en-US" sz="1400" dirty="0" smtClean="0"/>
              <a:t>Multilinear </a:t>
            </a:r>
            <a:r>
              <a:rPr lang="en-US" sz="1400" dirty="0"/>
              <a:t>model </a:t>
            </a:r>
            <a:r>
              <a:rPr lang="en-US" sz="1400" b="0" dirty="0"/>
              <a:t>- R squared is equal to 0.42 mean squared error (MSE) is equal to 105.92</a:t>
            </a:r>
          </a:p>
          <a:p>
            <a:endParaRPr lang="en-US" sz="1400" dirty="0" smtClean="0"/>
          </a:p>
          <a:p>
            <a:r>
              <a:rPr lang="en-US" sz="1400" dirty="0" smtClean="0"/>
              <a:t>Ridge </a:t>
            </a:r>
            <a:r>
              <a:rPr lang="en-US" sz="1400" dirty="0"/>
              <a:t>regression (best with poly=2, alpha=200,000,000) </a:t>
            </a:r>
            <a:r>
              <a:rPr lang="en-US" sz="1400" b="0" dirty="0"/>
              <a:t>- R squared is equal to 0.44 mean squared error (MSE) is equal to 101.18</a:t>
            </a:r>
          </a:p>
          <a:p>
            <a:endParaRPr lang="en-US" sz="1400" dirty="0" smtClean="0"/>
          </a:p>
          <a:p>
            <a:r>
              <a:rPr lang="en-US" sz="1400" dirty="0" smtClean="0"/>
              <a:t>K-fold </a:t>
            </a:r>
            <a:r>
              <a:rPr lang="en-US" sz="1400" dirty="0"/>
              <a:t>multilinear regression (k=4) </a:t>
            </a:r>
            <a:r>
              <a:rPr lang="en-US" sz="1400" b="0" dirty="0"/>
              <a:t>- R squared is equal to 0.52 mean squared error (MSE) is equal to 84.98</a:t>
            </a:r>
          </a:p>
          <a:p>
            <a:endParaRPr lang="en-US" sz="1400" dirty="0" smtClean="0"/>
          </a:p>
          <a:p>
            <a:r>
              <a:rPr lang="en-US" sz="3600" b="0" dirty="0">
                <a:latin typeface="KPMG Extralight" panose="020B0303030202040204" pitchFamily="34" charset="0"/>
                <a:ea typeface="+mj-ea"/>
                <a:cs typeface="+mj-cs"/>
              </a:rPr>
              <a:t>Based </a:t>
            </a:r>
            <a:r>
              <a:rPr lang="en-US" sz="3600" b="0" dirty="0">
                <a:latin typeface="KPMG Extralight" panose="020B0303030202040204" pitchFamily="34" charset="0"/>
                <a:ea typeface="+mj-ea"/>
                <a:cs typeface="+mj-cs"/>
              </a:rPr>
              <a:t>on the presented data – we will be using </a:t>
            </a:r>
            <a:r>
              <a:rPr lang="en-US" sz="3600" dirty="0">
                <a:latin typeface="KPMG Extralight" panose="020B0303030202040204" pitchFamily="34" charset="0"/>
                <a:ea typeface="+mj-ea"/>
                <a:cs typeface="+mj-cs"/>
              </a:rPr>
              <a:t>K-fold multilinear regression </a:t>
            </a:r>
            <a:r>
              <a:rPr lang="en-US" sz="3600" b="0" dirty="0">
                <a:latin typeface="KPMG Extralight" panose="020B0303030202040204" pitchFamily="34" charset="0"/>
                <a:ea typeface="+mj-ea"/>
                <a:cs typeface="+mj-cs"/>
              </a:rPr>
              <a:t>for our prognosis creation.</a:t>
            </a:r>
          </a:p>
        </p:txBody>
      </p:sp>
      <p:sp>
        <p:nvSpPr>
          <p:cNvPr id="3" name="Titel 2"/>
          <p:cNvSpPr>
            <a:spLocks noGrp="1"/>
          </p:cNvSpPr>
          <p:nvPr>
            <p:ph type="title"/>
          </p:nvPr>
        </p:nvSpPr>
        <p:spPr>
          <a:xfrm>
            <a:off x="1024443" y="126407"/>
            <a:ext cx="10195200" cy="533401"/>
          </a:xfrm>
        </p:spPr>
        <p:txBody>
          <a:bodyPr/>
          <a:lstStyle/>
          <a:p>
            <a:r>
              <a:rPr lang="en-US" sz="4800" dirty="0"/>
              <a:t>Regression </a:t>
            </a:r>
            <a:r>
              <a:rPr lang="en-US" sz="4800" dirty="0" smtClean="0"/>
              <a:t>models comparison</a:t>
            </a:r>
            <a:endParaRPr lang="en-GB" sz="4800" dirty="0">
              <a:latin typeface="KPMG Cyrillic Light" panose="020B0403030202040204" pitchFamily="34" charset="-52"/>
            </a:endParaRPr>
          </a:p>
        </p:txBody>
      </p:sp>
    </p:spTree>
    <p:extLst>
      <p:ext uri="{BB962C8B-B14F-4D97-AF65-F5344CB8AC3E}">
        <p14:creationId xmlns:p14="http://schemas.microsoft.com/office/powerpoint/2010/main" val="1575562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Conclusions &amp; Future directions</a:t>
            </a:r>
            <a:endParaRPr lang="en-US" dirty="0"/>
          </a:p>
        </p:txBody>
      </p:sp>
      <p:sp>
        <p:nvSpPr>
          <p:cNvPr id="3" name="Text Placeholder 2"/>
          <p:cNvSpPr>
            <a:spLocks noGrp="1"/>
          </p:cNvSpPr>
          <p:nvPr>
            <p:ph type="body" sz="quarter" idx="11"/>
          </p:nvPr>
        </p:nvSpPr>
        <p:spPr/>
        <p:txBody>
          <a:bodyPr/>
          <a:lstStyle/>
          <a:p>
            <a:r>
              <a:rPr lang="en-US" b="0" dirty="0"/>
              <a:t>Project by Sanzhar Shaimerdenov for IBM Data science professional </a:t>
            </a:r>
            <a:r>
              <a:rPr lang="en-US" b="0" dirty="0" smtClean="0"/>
              <a:t>certificate</a:t>
            </a:r>
            <a:endParaRPr lang="en-US" dirty="0"/>
          </a:p>
          <a:p>
            <a:endParaRPr lang="en-US" dirty="0"/>
          </a:p>
        </p:txBody>
      </p:sp>
    </p:spTree>
    <p:extLst>
      <p:ext uri="{BB962C8B-B14F-4D97-AF65-F5344CB8AC3E}">
        <p14:creationId xmlns:p14="http://schemas.microsoft.com/office/powerpoint/2010/main" val="10633949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a:xfrm>
            <a:off x="1024443" y="126407"/>
            <a:ext cx="10195200" cy="533401"/>
          </a:xfrm>
        </p:spPr>
        <p:txBody>
          <a:bodyPr/>
          <a:lstStyle/>
          <a:p>
            <a:r>
              <a:rPr lang="en-US" sz="4800" dirty="0" smtClean="0"/>
              <a:t>The main idea - </a:t>
            </a:r>
            <a:r>
              <a:rPr lang="en-US" sz="4800" dirty="0"/>
              <a:t>use the difference between the </a:t>
            </a:r>
            <a:r>
              <a:rPr lang="en-US" sz="4800" b="1" dirty="0" smtClean="0"/>
              <a:t>actual</a:t>
            </a:r>
            <a:r>
              <a:rPr lang="en-US" sz="4800" dirty="0" smtClean="0"/>
              <a:t> </a:t>
            </a:r>
            <a:r>
              <a:rPr lang="en-US" sz="4800" dirty="0"/>
              <a:t>and </a:t>
            </a:r>
            <a:r>
              <a:rPr lang="en-US" sz="4800" b="1" dirty="0"/>
              <a:t>predicted</a:t>
            </a:r>
            <a:r>
              <a:rPr lang="en-US" sz="4800" dirty="0"/>
              <a:t> </a:t>
            </a:r>
            <a:r>
              <a:rPr lang="en-US" sz="4800" dirty="0" smtClean="0"/>
              <a:t>food Venue count </a:t>
            </a:r>
            <a:r>
              <a:rPr lang="en-US" sz="4800" dirty="0"/>
              <a:t>not as error, but as </a:t>
            </a:r>
            <a:r>
              <a:rPr lang="en-US" sz="4800" dirty="0" smtClean="0"/>
              <a:t>missed opportunity, probably very </a:t>
            </a:r>
            <a:r>
              <a:rPr lang="en-US" sz="4800" b="1" dirty="0" smtClean="0"/>
              <a:t>under saturated </a:t>
            </a:r>
            <a:r>
              <a:rPr lang="en-US" sz="4800" dirty="0" smtClean="0"/>
              <a:t>neighborhood we should look into</a:t>
            </a:r>
            <a:endParaRPr lang="en-GB" sz="4800" dirty="0">
              <a:latin typeface="KPMG Cyrillic Light" panose="020B0403030202040204" pitchFamily="34" charset="-52"/>
            </a:endParaRPr>
          </a:p>
        </p:txBody>
      </p:sp>
      <p:sp>
        <p:nvSpPr>
          <p:cNvPr id="6" name="Textplatzhalter 4"/>
          <p:cNvSpPr>
            <a:spLocks noGrp="1"/>
          </p:cNvSpPr>
          <p:nvPr>
            <p:ph type="body" sz="quarter" idx="10"/>
          </p:nvPr>
        </p:nvSpPr>
        <p:spPr>
          <a:xfrm>
            <a:off x="479376" y="2348880"/>
            <a:ext cx="3487381" cy="218586"/>
          </a:xfrm>
        </p:spPr>
        <p:txBody>
          <a:bodyPr/>
          <a:lstStyle/>
          <a:p>
            <a:r>
              <a:rPr lang="en-US" sz="1400" b="0" dirty="0" smtClean="0"/>
              <a:t>TOP 10 under saturated NTAs discovered</a:t>
            </a:r>
            <a:endParaRPr lang="en-GB" sz="1500" b="0" dirty="0"/>
          </a:p>
        </p:txBody>
      </p:sp>
      <p:graphicFrame>
        <p:nvGraphicFramePr>
          <p:cNvPr id="7" name="Table 6"/>
          <p:cNvGraphicFramePr>
            <a:graphicFrameLocks noGrp="1"/>
          </p:cNvGraphicFramePr>
          <p:nvPr>
            <p:extLst>
              <p:ext uri="{D42A27DB-BD31-4B8C-83A1-F6EECF244321}">
                <p14:modId xmlns:p14="http://schemas.microsoft.com/office/powerpoint/2010/main" val="3705430234"/>
              </p:ext>
            </p:extLst>
          </p:nvPr>
        </p:nvGraphicFramePr>
        <p:xfrm>
          <a:off x="479376" y="2636912"/>
          <a:ext cx="5494537" cy="4032447"/>
        </p:xfrm>
        <a:graphic>
          <a:graphicData uri="http://schemas.openxmlformats.org/drawingml/2006/table">
            <a:tbl>
              <a:tblPr firstRow="1" firstCol="1" bandRow="1">
                <a:tableStyleId>{5C22544A-7EE6-4342-B048-85BDC9FD1C3A}</a:tableStyleId>
              </a:tblPr>
              <a:tblGrid>
                <a:gridCol w="712680"/>
                <a:gridCol w="1609279"/>
                <a:gridCol w="862113"/>
                <a:gridCol w="770155"/>
                <a:gridCol w="770155"/>
                <a:gridCol w="770155"/>
              </a:tblGrid>
              <a:tr h="504057">
                <a:tc>
                  <a:txBody>
                    <a:bodyPr/>
                    <a:lstStyle/>
                    <a:p>
                      <a:pPr marL="0" marR="0" algn="ctr">
                        <a:lnSpc>
                          <a:spcPct val="107000"/>
                        </a:lnSpc>
                        <a:spcBef>
                          <a:spcPts val="0"/>
                        </a:spcBef>
                        <a:spcAft>
                          <a:spcPts val="0"/>
                        </a:spcAft>
                      </a:pPr>
                      <a:r>
                        <a:rPr lang="en-US" sz="900" dirty="0">
                          <a:effectLst/>
                        </a:rPr>
                        <a:t>NTA Code</a:t>
                      </a: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900">
                          <a:effectLst/>
                        </a:rPr>
                        <a:t>NTA Name</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900" dirty="0">
                          <a:effectLst/>
                        </a:rPr>
                        <a:t>Borough</a:t>
                      </a: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900">
                          <a:effectLst/>
                        </a:rPr>
                        <a:t>Food Venue Count</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900">
                          <a:effectLst/>
                        </a:rPr>
                        <a:t>Food venues estimate</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900" dirty="0" smtClean="0">
                          <a:effectLst/>
                        </a:rPr>
                        <a:t>Venue </a:t>
                      </a:r>
                      <a:r>
                        <a:rPr lang="en-US" sz="900" dirty="0">
                          <a:effectLst/>
                        </a:rPr>
                        <a:t>count diff</a:t>
                      </a: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336037">
                <a:tc>
                  <a:txBody>
                    <a:bodyPr/>
                    <a:lstStyle/>
                    <a:p>
                      <a:pPr marL="0" marR="0" algn="ctr">
                        <a:lnSpc>
                          <a:spcPct val="107000"/>
                        </a:lnSpc>
                        <a:spcBef>
                          <a:spcPts val="0"/>
                        </a:spcBef>
                        <a:spcAft>
                          <a:spcPts val="0"/>
                        </a:spcAft>
                      </a:pPr>
                      <a:r>
                        <a:rPr lang="en-US" sz="900">
                          <a:effectLst/>
                        </a:rPr>
                        <a:t>QN72</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nSpc>
                          <a:spcPct val="107000"/>
                        </a:lnSpc>
                        <a:spcBef>
                          <a:spcPts val="0"/>
                        </a:spcBef>
                        <a:spcAft>
                          <a:spcPts val="0"/>
                        </a:spcAft>
                      </a:pPr>
                      <a:r>
                        <a:rPr lang="en-US" sz="900">
                          <a:effectLst/>
                        </a:rPr>
                        <a:t>Steinway</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nSpc>
                          <a:spcPct val="107000"/>
                        </a:lnSpc>
                        <a:spcBef>
                          <a:spcPts val="0"/>
                        </a:spcBef>
                        <a:spcAft>
                          <a:spcPts val="0"/>
                        </a:spcAft>
                      </a:pPr>
                      <a:r>
                        <a:rPr lang="en-US" sz="900">
                          <a:effectLst/>
                        </a:rPr>
                        <a:t>Queens</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nSpc>
                          <a:spcPct val="107000"/>
                        </a:lnSpc>
                        <a:spcBef>
                          <a:spcPts val="0"/>
                        </a:spcBef>
                        <a:spcAft>
                          <a:spcPts val="0"/>
                        </a:spcAft>
                      </a:pPr>
                      <a:r>
                        <a:rPr lang="en-US" sz="900">
                          <a:effectLst/>
                        </a:rPr>
                        <a:t>                    14 </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nSpc>
                          <a:spcPct val="107000"/>
                        </a:lnSpc>
                        <a:spcBef>
                          <a:spcPts val="0"/>
                        </a:spcBef>
                        <a:spcAft>
                          <a:spcPts val="0"/>
                        </a:spcAft>
                      </a:pPr>
                      <a:r>
                        <a:rPr lang="en-US" sz="900">
                          <a:effectLst/>
                        </a:rPr>
                        <a:t>               39.48 </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nSpc>
                          <a:spcPct val="107000"/>
                        </a:lnSpc>
                        <a:spcBef>
                          <a:spcPts val="0"/>
                        </a:spcBef>
                        <a:spcAft>
                          <a:spcPts val="0"/>
                        </a:spcAft>
                      </a:pPr>
                      <a:r>
                        <a:rPr lang="en-US" sz="900">
                          <a:effectLst/>
                        </a:rPr>
                        <a:t>               25.48 </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336037">
                <a:tc>
                  <a:txBody>
                    <a:bodyPr/>
                    <a:lstStyle/>
                    <a:p>
                      <a:pPr marL="0" marR="0" algn="ctr">
                        <a:lnSpc>
                          <a:spcPct val="107000"/>
                        </a:lnSpc>
                        <a:spcBef>
                          <a:spcPts val="0"/>
                        </a:spcBef>
                        <a:spcAft>
                          <a:spcPts val="0"/>
                        </a:spcAft>
                      </a:pPr>
                      <a:r>
                        <a:rPr lang="en-US" sz="900">
                          <a:effectLst/>
                        </a:rPr>
                        <a:t>BK58</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nSpc>
                          <a:spcPct val="107000"/>
                        </a:lnSpc>
                        <a:spcBef>
                          <a:spcPts val="0"/>
                        </a:spcBef>
                        <a:spcAft>
                          <a:spcPts val="0"/>
                        </a:spcAft>
                      </a:pPr>
                      <a:r>
                        <a:rPr lang="en-US" sz="900">
                          <a:effectLst/>
                        </a:rPr>
                        <a:t>Flatlands</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nSpc>
                          <a:spcPct val="107000"/>
                        </a:lnSpc>
                        <a:spcBef>
                          <a:spcPts val="0"/>
                        </a:spcBef>
                        <a:spcAft>
                          <a:spcPts val="0"/>
                        </a:spcAft>
                      </a:pPr>
                      <a:r>
                        <a:rPr lang="en-US" sz="900">
                          <a:effectLst/>
                        </a:rPr>
                        <a:t>Brooklyn</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nSpc>
                          <a:spcPct val="107000"/>
                        </a:lnSpc>
                        <a:spcBef>
                          <a:spcPts val="0"/>
                        </a:spcBef>
                        <a:spcAft>
                          <a:spcPts val="0"/>
                        </a:spcAft>
                      </a:pPr>
                      <a:r>
                        <a:rPr lang="en-US" sz="900">
                          <a:effectLst/>
                        </a:rPr>
                        <a:t>                    10 </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nSpc>
                          <a:spcPct val="107000"/>
                        </a:lnSpc>
                        <a:spcBef>
                          <a:spcPts val="0"/>
                        </a:spcBef>
                        <a:spcAft>
                          <a:spcPts val="0"/>
                        </a:spcAft>
                      </a:pPr>
                      <a:r>
                        <a:rPr lang="en-US" sz="900">
                          <a:effectLst/>
                        </a:rPr>
                        <a:t>               34.20 </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nSpc>
                          <a:spcPct val="107000"/>
                        </a:lnSpc>
                        <a:spcBef>
                          <a:spcPts val="0"/>
                        </a:spcBef>
                        <a:spcAft>
                          <a:spcPts val="0"/>
                        </a:spcAft>
                      </a:pPr>
                      <a:r>
                        <a:rPr lang="en-US" sz="900">
                          <a:effectLst/>
                        </a:rPr>
                        <a:t>               24.20 </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336037">
                <a:tc>
                  <a:txBody>
                    <a:bodyPr/>
                    <a:lstStyle/>
                    <a:p>
                      <a:pPr marL="0" marR="0" algn="ctr">
                        <a:lnSpc>
                          <a:spcPct val="107000"/>
                        </a:lnSpc>
                        <a:spcBef>
                          <a:spcPts val="0"/>
                        </a:spcBef>
                        <a:spcAft>
                          <a:spcPts val="0"/>
                        </a:spcAft>
                      </a:pPr>
                      <a:r>
                        <a:rPr lang="en-US" sz="900">
                          <a:effectLst/>
                        </a:rPr>
                        <a:t>SI08</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nSpc>
                          <a:spcPct val="107000"/>
                        </a:lnSpc>
                        <a:spcBef>
                          <a:spcPts val="0"/>
                        </a:spcBef>
                        <a:spcAft>
                          <a:spcPts val="0"/>
                        </a:spcAft>
                      </a:pPr>
                      <a:r>
                        <a:rPr lang="en-US" sz="900">
                          <a:effectLst/>
                        </a:rPr>
                        <a:t>Grymes Hill-Clifton-Fox Hills</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nSpc>
                          <a:spcPct val="107000"/>
                        </a:lnSpc>
                        <a:spcBef>
                          <a:spcPts val="0"/>
                        </a:spcBef>
                        <a:spcAft>
                          <a:spcPts val="0"/>
                        </a:spcAft>
                      </a:pPr>
                      <a:r>
                        <a:rPr lang="en-US" sz="900">
                          <a:effectLst/>
                        </a:rPr>
                        <a:t>Staten Island</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nSpc>
                          <a:spcPct val="107000"/>
                        </a:lnSpc>
                        <a:spcBef>
                          <a:spcPts val="0"/>
                        </a:spcBef>
                        <a:spcAft>
                          <a:spcPts val="0"/>
                        </a:spcAft>
                      </a:pPr>
                      <a:r>
                        <a:rPr lang="en-US" sz="900">
                          <a:effectLst/>
                        </a:rPr>
                        <a:t>                       3 </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nSpc>
                          <a:spcPct val="107000"/>
                        </a:lnSpc>
                        <a:spcBef>
                          <a:spcPts val="0"/>
                        </a:spcBef>
                        <a:spcAft>
                          <a:spcPts val="0"/>
                        </a:spcAft>
                      </a:pPr>
                      <a:r>
                        <a:rPr lang="en-US" sz="900">
                          <a:effectLst/>
                        </a:rPr>
                        <a:t>               25.42 </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nSpc>
                          <a:spcPct val="107000"/>
                        </a:lnSpc>
                        <a:spcBef>
                          <a:spcPts val="0"/>
                        </a:spcBef>
                        <a:spcAft>
                          <a:spcPts val="0"/>
                        </a:spcAft>
                      </a:pPr>
                      <a:r>
                        <a:rPr lang="en-US" sz="900">
                          <a:effectLst/>
                        </a:rPr>
                        <a:t>               22.42 </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336037">
                <a:tc>
                  <a:txBody>
                    <a:bodyPr/>
                    <a:lstStyle/>
                    <a:p>
                      <a:pPr marL="0" marR="0" algn="ctr">
                        <a:lnSpc>
                          <a:spcPct val="107000"/>
                        </a:lnSpc>
                        <a:spcBef>
                          <a:spcPts val="0"/>
                        </a:spcBef>
                        <a:spcAft>
                          <a:spcPts val="0"/>
                        </a:spcAft>
                      </a:pPr>
                      <a:r>
                        <a:rPr lang="en-US" sz="900">
                          <a:effectLst/>
                        </a:rPr>
                        <a:t>BK88</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nSpc>
                          <a:spcPct val="107000"/>
                        </a:lnSpc>
                        <a:spcBef>
                          <a:spcPts val="0"/>
                        </a:spcBef>
                        <a:spcAft>
                          <a:spcPts val="0"/>
                        </a:spcAft>
                      </a:pPr>
                      <a:r>
                        <a:rPr lang="en-US" sz="900">
                          <a:effectLst/>
                        </a:rPr>
                        <a:t>Borough Park</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nSpc>
                          <a:spcPct val="107000"/>
                        </a:lnSpc>
                        <a:spcBef>
                          <a:spcPts val="0"/>
                        </a:spcBef>
                        <a:spcAft>
                          <a:spcPts val="0"/>
                        </a:spcAft>
                      </a:pPr>
                      <a:r>
                        <a:rPr lang="en-US" sz="900">
                          <a:effectLst/>
                        </a:rPr>
                        <a:t>Brooklyn</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nSpc>
                          <a:spcPct val="107000"/>
                        </a:lnSpc>
                        <a:spcBef>
                          <a:spcPts val="0"/>
                        </a:spcBef>
                        <a:spcAft>
                          <a:spcPts val="0"/>
                        </a:spcAft>
                      </a:pPr>
                      <a:r>
                        <a:rPr lang="en-US" sz="900">
                          <a:effectLst/>
                        </a:rPr>
                        <a:t>                    18 </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nSpc>
                          <a:spcPct val="107000"/>
                        </a:lnSpc>
                        <a:spcBef>
                          <a:spcPts val="0"/>
                        </a:spcBef>
                        <a:spcAft>
                          <a:spcPts val="0"/>
                        </a:spcAft>
                      </a:pPr>
                      <a:r>
                        <a:rPr lang="en-US" sz="900">
                          <a:effectLst/>
                        </a:rPr>
                        <a:t>               39.90 </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nSpc>
                          <a:spcPct val="107000"/>
                        </a:lnSpc>
                        <a:spcBef>
                          <a:spcPts val="0"/>
                        </a:spcBef>
                        <a:spcAft>
                          <a:spcPts val="0"/>
                        </a:spcAft>
                      </a:pPr>
                      <a:r>
                        <a:rPr lang="en-US" sz="900">
                          <a:effectLst/>
                        </a:rPr>
                        <a:t>               21.90 </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336037">
                <a:tc>
                  <a:txBody>
                    <a:bodyPr/>
                    <a:lstStyle/>
                    <a:p>
                      <a:pPr marL="0" marR="0" algn="ctr">
                        <a:lnSpc>
                          <a:spcPct val="107000"/>
                        </a:lnSpc>
                        <a:spcBef>
                          <a:spcPts val="0"/>
                        </a:spcBef>
                        <a:spcAft>
                          <a:spcPts val="0"/>
                        </a:spcAft>
                      </a:pPr>
                      <a:r>
                        <a:rPr lang="en-US" sz="900">
                          <a:effectLst/>
                        </a:rPr>
                        <a:t>BK90</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nSpc>
                          <a:spcPct val="107000"/>
                        </a:lnSpc>
                        <a:spcBef>
                          <a:spcPts val="0"/>
                        </a:spcBef>
                        <a:spcAft>
                          <a:spcPts val="0"/>
                        </a:spcAft>
                      </a:pPr>
                      <a:r>
                        <a:rPr lang="en-US" sz="900">
                          <a:effectLst/>
                        </a:rPr>
                        <a:t>East Williamsburg</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nSpc>
                          <a:spcPct val="107000"/>
                        </a:lnSpc>
                        <a:spcBef>
                          <a:spcPts val="0"/>
                        </a:spcBef>
                        <a:spcAft>
                          <a:spcPts val="0"/>
                        </a:spcAft>
                      </a:pPr>
                      <a:r>
                        <a:rPr lang="en-US" sz="900">
                          <a:effectLst/>
                        </a:rPr>
                        <a:t>Brooklyn</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nSpc>
                          <a:spcPct val="107000"/>
                        </a:lnSpc>
                        <a:spcBef>
                          <a:spcPts val="0"/>
                        </a:spcBef>
                        <a:spcAft>
                          <a:spcPts val="0"/>
                        </a:spcAft>
                      </a:pPr>
                      <a:r>
                        <a:rPr lang="en-US" sz="900">
                          <a:effectLst/>
                        </a:rPr>
                        <a:t>                       6 </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nSpc>
                          <a:spcPct val="107000"/>
                        </a:lnSpc>
                        <a:spcBef>
                          <a:spcPts val="0"/>
                        </a:spcBef>
                        <a:spcAft>
                          <a:spcPts val="0"/>
                        </a:spcAft>
                      </a:pPr>
                      <a:r>
                        <a:rPr lang="en-US" sz="900">
                          <a:effectLst/>
                        </a:rPr>
                        <a:t>               25.87 </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nSpc>
                          <a:spcPct val="107000"/>
                        </a:lnSpc>
                        <a:spcBef>
                          <a:spcPts val="0"/>
                        </a:spcBef>
                        <a:spcAft>
                          <a:spcPts val="0"/>
                        </a:spcAft>
                      </a:pPr>
                      <a:r>
                        <a:rPr lang="en-US" sz="900">
                          <a:effectLst/>
                        </a:rPr>
                        <a:t>               19.87 </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336037">
                <a:tc>
                  <a:txBody>
                    <a:bodyPr/>
                    <a:lstStyle/>
                    <a:p>
                      <a:pPr marL="0" marR="0" algn="ctr">
                        <a:lnSpc>
                          <a:spcPct val="107000"/>
                        </a:lnSpc>
                        <a:spcBef>
                          <a:spcPts val="0"/>
                        </a:spcBef>
                        <a:spcAft>
                          <a:spcPts val="0"/>
                        </a:spcAft>
                      </a:pPr>
                      <a:r>
                        <a:rPr lang="en-US" sz="900">
                          <a:effectLst/>
                        </a:rPr>
                        <a:t>MN20</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nSpc>
                          <a:spcPct val="107000"/>
                        </a:lnSpc>
                        <a:spcBef>
                          <a:spcPts val="0"/>
                        </a:spcBef>
                        <a:spcAft>
                          <a:spcPts val="0"/>
                        </a:spcAft>
                      </a:pPr>
                      <a:r>
                        <a:rPr lang="en-US" sz="900">
                          <a:effectLst/>
                        </a:rPr>
                        <a:t>Murray Hill-Kips Bay</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nSpc>
                          <a:spcPct val="107000"/>
                        </a:lnSpc>
                        <a:spcBef>
                          <a:spcPts val="0"/>
                        </a:spcBef>
                        <a:spcAft>
                          <a:spcPts val="0"/>
                        </a:spcAft>
                      </a:pPr>
                      <a:r>
                        <a:rPr lang="en-US" sz="900">
                          <a:effectLst/>
                        </a:rPr>
                        <a:t>Manhattan</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nSpc>
                          <a:spcPct val="107000"/>
                        </a:lnSpc>
                        <a:spcBef>
                          <a:spcPts val="0"/>
                        </a:spcBef>
                        <a:spcAft>
                          <a:spcPts val="0"/>
                        </a:spcAft>
                      </a:pPr>
                      <a:r>
                        <a:rPr lang="en-US" sz="900">
                          <a:effectLst/>
                        </a:rPr>
                        <a:t>                    13 </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nSpc>
                          <a:spcPct val="107000"/>
                        </a:lnSpc>
                        <a:spcBef>
                          <a:spcPts val="0"/>
                        </a:spcBef>
                        <a:spcAft>
                          <a:spcPts val="0"/>
                        </a:spcAft>
                      </a:pPr>
                      <a:r>
                        <a:rPr lang="en-US" sz="900">
                          <a:effectLst/>
                        </a:rPr>
                        <a:t>               31.55 </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nSpc>
                          <a:spcPct val="107000"/>
                        </a:lnSpc>
                        <a:spcBef>
                          <a:spcPts val="0"/>
                        </a:spcBef>
                        <a:spcAft>
                          <a:spcPts val="0"/>
                        </a:spcAft>
                      </a:pPr>
                      <a:r>
                        <a:rPr lang="en-US" sz="900">
                          <a:effectLst/>
                        </a:rPr>
                        <a:t>               18.55 </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504057">
                <a:tc>
                  <a:txBody>
                    <a:bodyPr/>
                    <a:lstStyle/>
                    <a:p>
                      <a:pPr marL="0" marR="0" algn="ctr">
                        <a:lnSpc>
                          <a:spcPct val="107000"/>
                        </a:lnSpc>
                        <a:spcBef>
                          <a:spcPts val="0"/>
                        </a:spcBef>
                        <a:spcAft>
                          <a:spcPts val="0"/>
                        </a:spcAft>
                      </a:pPr>
                      <a:r>
                        <a:rPr lang="en-US" sz="900">
                          <a:effectLst/>
                        </a:rPr>
                        <a:t>QN68</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nSpc>
                          <a:spcPct val="107000"/>
                        </a:lnSpc>
                        <a:spcBef>
                          <a:spcPts val="0"/>
                        </a:spcBef>
                        <a:spcAft>
                          <a:spcPts val="0"/>
                        </a:spcAft>
                      </a:pPr>
                      <a:r>
                        <a:rPr lang="en-US" sz="900">
                          <a:effectLst/>
                        </a:rPr>
                        <a:t>Queensbridge-Ravenswood-Long Island City</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nSpc>
                          <a:spcPct val="107000"/>
                        </a:lnSpc>
                        <a:spcBef>
                          <a:spcPts val="0"/>
                        </a:spcBef>
                        <a:spcAft>
                          <a:spcPts val="0"/>
                        </a:spcAft>
                      </a:pPr>
                      <a:r>
                        <a:rPr lang="en-US" sz="900">
                          <a:effectLst/>
                        </a:rPr>
                        <a:t>Queens</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nSpc>
                          <a:spcPct val="107000"/>
                        </a:lnSpc>
                        <a:spcBef>
                          <a:spcPts val="0"/>
                        </a:spcBef>
                        <a:spcAft>
                          <a:spcPts val="0"/>
                        </a:spcAft>
                      </a:pPr>
                      <a:r>
                        <a:rPr lang="en-US" sz="900">
                          <a:effectLst/>
                        </a:rPr>
                        <a:t>                       5 </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nSpc>
                          <a:spcPct val="107000"/>
                        </a:lnSpc>
                        <a:spcBef>
                          <a:spcPts val="0"/>
                        </a:spcBef>
                        <a:spcAft>
                          <a:spcPts val="0"/>
                        </a:spcAft>
                      </a:pPr>
                      <a:r>
                        <a:rPr lang="en-US" sz="900">
                          <a:effectLst/>
                        </a:rPr>
                        <a:t>               22.29 </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nSpc>
                          <a:spcPct val="107000"/>
                        </a:lnSpc>
                        <a:spcBef>
                          <a:spcPts val="0"/>
                        </a:spcBef>
                        <a:spcAft>
                          <a:spcPts val="0"/>
                        </a:spcAft>
                      </a:pPr>
                      <a:r>
                        <a:rPr lang="en-US" sz="900">
                          <a:effectLst/>
                        </a:rPr>
                        <a:t>               17.29 </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336037">
                <a:tc>
                  <a:txBody>
                    <a:bodyPr/>
                    <a:lstStyle/>
                    <a:p>
                      <a:pPr marL="0" marR="0" algn="ctr">
                        <a:lnSpc>
                          <a:spcPct val="107000"/>
                        </a:lnSpc>
                        <a:spcBef>
                          <a:spcPts val="0"/>
                        </a:spcBef>
                        <a:spcAft>
                          <a:spcPts val="0"/>
                        </a:spcAft>
                      </a:pPr>
                      <a:r>
                        <a:rPr lang="en-US" sz="900">
                          <a:effectLst/>
                        </a:rPr>
                        <a:t>QN61</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nSpc>
                          <a:spcPct val="107000"/>
                        </a:lnSpc>
                        <a:spcBef>
                          <a:spcPts val="0"/>
                        </a:spcBef>
                        <a:spcAft>
                          <a:spcPts val="0"/>
                        </a:spcAft>
                      </a:pPr>
                      <a:r>
                        <a:rPr lang="en-US" sz="900">
                          <a:effectLst/>
                        </a:rPr>
                        <a:t>Jamaica</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nSpc>
                          <a:spcPct val="107000"/>
                        </a:lnSpc>
                        <a:spcBef>
                          <a:spcPts val="0"/>
                        </a:spcBef>
                        <a:spcAft>
                          <a:spcPts val="0"/>
                        </a:spcAft>
                      </a:pPr>
                      <a:r>
                        <a:rPr lang="en-US" sz="900">
                          <a:effectLst/>
                        </a:rPr>
                        <a:t>Queens</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nSpc>
                          <a:spcPct val="107000"/>
                        </a:lnSpc>
                        <a:spcBef>
                          <a:spcPts val="0"/>
                        </a:spcBef>
                        <a:spcAft>
                          <a:spcPts val="0"/>
                        </a:spcAft>
                      </a:pPr>
                      <a:r>
                        <a:rPr lang="en-US" sz="900">
                          <a:effectLst/>
                        </a:rPr>
                        <a:t>                    16 </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nSpc>
                          <a:spcPct val="107000"/>
                        </a:lnSpc>
                        <a:spcBef>
                          <a:spcPts val="0"/>
                        </a:spcBef>
                        <a:spcAft>
                          <a:spcPts val="0"/>
                        </a:spcAft>
                      </a:pPr>
                      <a:r>
                        <a:rPr lang="en-US" sz="900">
                          <a:effectLst/>
                        </a:rPr>
                        <a:t>               32.89 </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nSpc>
                          <a:spcPct val="107000"/>
                        </a:lnSpc>
                        <a:spcBef>
                          <a:spcPts val="0"/>
                        </a:spcBef>
                        <a:spcAft>
                          <a:spcPts val="0"/>
                        </a:spcAft>
                      </a:pPr>
                      <a:r>
                        <a:rPr lang="en-US" sz="900">
                          <a:effectLst/>
                        </a:rPr>
                        <a:t>               16.89 </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336037">
                <a:tc>
                  <a:txBody>
                    <a:bodyPr/>
                    <a:lstStyle/>
                    <a:p>
                      <a:pPr marL="0" marR="0" algn="ctr">
                        <a:lnSpc>
                          <a:spcPct val="107000"/>
                        </a:lnSpc>
                        <a:spcBef>
                          <a:spcPts val="0"/>
                        </a:spcBef>
                        <a:spcAft>
                          <a:spcPts val="0"/>
                        </a:spcAft>
                      </a:pPr>
                      <a:r>
                        <a:rPr lang="en-US" sz="900">
                          <a:effectLst/>
                        </a:rPr>
                        <a:t>QN50</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nSpc>
                          <a:spcPct val="107000"/>
                        </a:lnSpc>
                        <a:spcBef>
                          <a:spcPts val="0"/>
                        </a:spcBef>
                        <a:spcAft>
                          <a:spcPts val="0"/>
                        </a:spcAft>
                      </a:pPr>
                      <a:r>
                        <a:rPr lang="en-US" sz="900">
                          <a:effectLst/>
                        </a:rPr>
                        <a:t>Elmhurst-Maspeth</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nSpc>
                          <a:spcPct val="107000"/>
                        </a:lnSpc>
                        <a:spcBef>
                          <a:spcPts val="0"/>
                        </a:spcBef>
                        <a:spcAft>
                          <a:spcPts val="0"/>
                        </a:spcAft>
                      </a:pPr>
                      <a:r>
                        <a:rPr lang="en-US" sz="900">
                          <a:effectLst/>
                        </a:rPr>
                        <a:t>Queens</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nSpc>
                          <a:spcPct val="107000"/>
                        </a:lnSpc>
                        <a:spcBef>
                          <a:spcPts val="0"/>
                        </a:spcBef>
                        <a:spcAft>
                          <a:spcPts val="0"/>
                        </a:spcAft>
                      </a:pPr>
                      <a:r>
                        <a:rPr lang="en-US" sz="900">
                          <a:effectLst/>
                        </a:rPr>
                        <a:t>                    15 </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nSpc>
                          <a:spcPct val="107000"/>
                        </a:lnSpc>
                        <a:spcBef>
                          <a:spcPts val="0"/>
                        </a:spcBef>
                        <a:spcAft>
                          <a:spcPts val="0"/>
                        </a:spcAft>
                      </a:pPr>
                      <a:r>
                        <a:rPr lang="en-US" sz="900">
                          <a:effectLst/>
                        </a:rPr>
                        <a:t>               31.03 </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nSpc>
                          <a:spcPct val="107000"/>
                        </a:lnSpc>
                        <a:spcBef>
                          <a:spcPts val="0"/>
                        </a:spcBef>
                        <a:spcAft>
                          <a:spcPts val="0"/>
                        </a:spcAft>
                      </a:pPr>
                      <a:r>
                        <a:rPr lang="en-US" sz="900">
                          <a:effectLst/>
                        </a:rPr>
                        <a:t>               16.03 </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336037">
                <a:tc>
                  <a:txBody>
                    <a:bodyPr/>
                    <a:lstStyle/>
                    <a:p>
                      <a:pPr marL="0" marR="0" algn="ctr">
                        <a:lnSpc>
                          <a:spcPct val="107000"/>
                        </a:lnSpc>
                        <a:spcBef>
                          <a:spcPts val="0"/>
                        </a:spcBef>
                        <a:spcAft>
                          <a:spcPts val="0"/>
                        </a:spcAft>
                      </a:pPr>
                      <a:r>
                        <a:rPr lang="en-US" sz="900">
                          <a:effectLst/>
                        </a:rPr>
                        <a:t>MN21</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nSpc>
                          <a:spcPct val="107000"/>
                        </a:lnSpc>
                        <a:spcBef>
                          <a:spcPts val="0"/>
                        </a:spcBef>
                        <a:spcAft>
                          <a:spcPts val="0"/>
                        </a:spcAft>
                      </a:pPr>
                      <a:r>
                        <a:rPr lang="en-US" sz="900" dirty="0">
                          <a:effectLst/>
                        </a:rPr>
                        <a:t>Gramercy</a:t>
                      </a: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nSpc>
                          <a:spcPct val="107000"/>
                        </a:lnSpc>
                        <a:spcBef>
                          <a:spcPts val="0"/>
                        </a:spcBef>
                        <a:spcAft>
                          <a:spcPts val="0"/>
                        </a:spcAft>
                      </a:pPr>
                      <a:r>
                        <a:rPr lang="en-US" sz="900">
                          <a:effectLst/>
                        </a:rPr>
                        <a:t>Manhattan</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nSpc>
                          <a:spcPct val="107000"/>
                        </a:lnSpc>
                        <a:spcBef>
                          <a:spcPts val="0"/>
                        </a:spcBef>
                        <a:spcAft>
                          <a:spcPts val="0"/>
                        </a:spcAft>
                      </a:pPr>
                      <a:r>
                        <a:rPr lang="en-US" sz="900">
                          <a:effectLst/>
                        </a:rPr>
                        <a:t>                    17 </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nSpc>
                          <a:spcPct val="107000"/>
                        </a:lnSpc>
                        <a:spcBef>
                          <a:spcPts val="0"/>
                        </a:spcBef>
                        <a:spcAft>
                          <a:spcPts val="0"/>
                        </a:spcAft>
                      </a:pPr>
                      <a:r>
                        <a:rPr lang="en-US" sz="900">
                          <a:effectLst/>
                        </a:rPr>
                        <a:t>               32.73 </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nSpc>
                          <a:spcPct val="107000"/>
                        </a:lnSpc>
                        <a:spcBef>
                          <a:spcPts val="0"/>
                        </a:spcBef>
                        <a:spcAft>
                          <a:spcPts val="0"/>
                        </a:spcAft>
                      </a:pPr>
                      <a:r>
                        <a:rPr lang="en-US" sz="900" dirty="0">
                          <a:effectLst/>
                        </a:rPr>
                        <a:t>               15.73 </a:t>
                      </a: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bl>
          </a:graphicData>
        </a:graphic>
      </p:graphicFrame>
      <p:sp>
        <p:nvSpPr>
          <p:cNvPr id="8" name="Textplatzhalter 4"/>
          <p:cNvSpPr txBox="1">
            <a:spLocks/>
          </p:cNvSpPr>
          <p:nvPr/>
        </p:nvSpPr>
        <p:spPr>
          <a:xfrm>
            <a:off x="6312024" y="2340116"/>
            <a:ext cx="3816424" cy="236988"/>
          </a:xfrm>
          <a:prstGeom prst="rect">
            <a:avLst/>
          </a:prstGeom>
        </p:spPr>
        <p:txBody>
          <a:bodyPr vert="horz" wrap="square" lIns="0" tIns="0" rIns="0" bIns="0" rtlCol="0" anchor="t" anchorCtr="0">
            <a:spAutoFit/>
          </a:bodyPr>
          <a:lstStyle>
            <a:lvl1pPr marL="0" indent="0" algn="l" defTabSz="914400" rtl="0" eaLnBrk="1" latinLnBrk="0" hangingPunct="1">
              <a:lnSpc>
                <a:spcPct val="110000"/>
              </a:lnSpc>
              <a:spcBef>
                <a:spcPts val="0"/>
              </a:spcBef>
              <a:spcAft>
                <a:spcPts val="800"/>
              </a:spcAft>
              <a:buFontTx/>
              <a:buNone/>
              <a:defRPr sz="1600" b="1" kern="1200">
                <a:solidFill>
                  <a:schemeClr val="bg1"/>
                </a:solidFill>
                <a:latin typeface="Arial" panose="020B0604020202020204" pitchFamily="34" charset="0"/>
                <a:ea typeface="+mn-ea"/>
                <a:cs typeface="Arial" panose="020B0604020202020204" pitchFamily="34" charset="0"/>
              </a:defRPr>
            </a:lvl1pPr>
            <a:lvl2pPr marL="0" indent="0" algn="l" defTabSz="914400" rtl="0" eaLnBrk="1" latinLnBrk="0" hangingPunct="1">
              <a:lnSpc>
                <a:spcPct val="110000"/>
              </a:lnSpc>
              <a:spcBef>
                <a:spcPts val="0"/>
              </a:spcBef>
              <a:spcAft>
                <a:spcPts val="800"/>
              </a:spcAft>
              <a:buFontTx/>
              <a:buNone/>
              <a:defRPr sz="1600" b="0" kern="1200">
                <a:solidFill>
                  <a:schemeClr val="bg1"/>
                </a:solidFill>
                <a:latin typeface="Arial" panose="020B0604020202020204" pitchFamily="34" charset="0"/>
                <a:ea typeface="+mn-ea"/>
                <a:cs typeface="Arial" panose="020B0604020202020204" pitchFamily="34" charset="0"/>
              </a:defRPr>
            </a:lvl2pPr>
            <a:lvl3pPr marL="284400" indent="-284400" algn="l" defTabSz="914400" rtl="0" eaLnBrk="1" latinLnBrk="0" hangingPunct="1">
              <a:lnSpc>
                <a:spcPct val="110000"/>
              </a:lnSpc>
              <a:spcBef>
                <a:spcPts val="0"/>
              </a:spcBef>
              <a:spcAft>
                <a:spcPts val="800"/>
              </a:spcAft>
              <a:buClr>
                <a:srgbClr val="BC204B"/>
              </a:buClr>
              <a:buSzPct val="100000"/>
              <a:buFont typeface="Wingdings 3" panose="05040102010807070707" pitchFamily="18" charset="2"/>
              <a:buChar char="}"/>
              <a:defRPr sz="1600" b="0" kern="1200">
                <a:solidFill>
                  <a:schemeClr val="bg1"/>
                </a:solidFill>
                <a:latin typeface="Arial" panose="020B0604020202020204" pitchFamily="34" charset="0"/>
                <a:ea typeface="+mn-ea"/>
                <a:cs typeface="Arial" panose="020B0604020202020204" pitchFamily="34" charset="0"/>
              </a:defRPr>
            </a:lvl3pPr>
            <a:lvl4pPr marL="576000" indent="-230400" algn="l" defTabSz="914400" rtl="0" eaLnBrk="1" latinLnBrk="0" hangingPunct="1">
              <a:lnSpc>
                <a:spcPct val="110000"/>
              </a:lnSpc>
              <a:spcBef>
                <a:spcPts val="0"/>
              </a:spcBef>
              <a:spcAft>
                <a:spcPts val="800"/>
              </a:spcAft>
              <a:buClr>
                <a:srgbClr val="BC204B"/>
              </a:buClr>
              <a:buSzPct val="100000"/>
              <a:buFont typeface="Wingdings 3" panose="05040102010807070707" pitchFamily="18" charset="2"/>
              <a:buChar char="}"/>
              <a:defRPr sz="1400" b="0" kern="1200">
                <a:solidFill>
                  <a:schemeClr val="bg1"/>
                </a:solidFill>
                <a:latin typeface="Arial" panose="020B0604020202020204" pitchFamily="34" charset="0"/>
                <a:ea typeface="+mn-ea"/>
                <a:cs typeface="Arial" panose="020B0604020202020204" pitchFamily="34" charset="0"/>
              </a:defRPr>
            </a:lvl4pPr>
            <a:lvl5pPr marL="824400" indent="-284400" algn="l" defTabSz="914400" rtl="0" eaLnBrk="1" latinLnBrk="0" hangingPunct="1">
              <a:lnSpc>
                <a:spcPct val="110000"/>
              </a:lnSpc>
              <a:spcBef>
                <a:spcPts val="0"/>
              </a:spcBef>
              <a:spcAft>
                <a:spcPts val="800"/>
              </a:spcAft>
              <a:buClr>
                <a:srgbClr val="BC204B"/>
              </a:buClr>
              <a:buSzPct val="100000"/>
              <a:buFont typeface="Wingdings 3" panose="05040102010807070707" pitchFamily="18" charset="2"/>
              <a:buChar char="}"/>
              <a:defRPr sz="1400" b="0" kern="1200" baseline="0">
                <a:solidFill>
                  <a:schemeClr val="bg1"/>
                </a:solidFill>
                <a:latin typeface="Arial" panose="020B0604020202020204" pitchFamily="34" charset="0"/>
                <a:ea typeface="+mn-ea"/>
                <a:cs typeface="Arial" panose="020B0604020202020204" pitchFamily="34" charset="0"/>
              </a:defRPr>
            </a:lvl5pPr>
            <a:lvl6pPr marL="1098000" indent="-230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6pPr>
            <a:lvl7pPr marL="1371600" indent="-284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7pPr>
            <a:lvl8pPr marL="1645200" indent="-2286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b="0" dirty="0"/>
              <a:t>Also, a map of NYC NTAs with the differences:</a:t>
            </a:r>
          </a:p>
        </p:txBody>
      </p:sp>
      <p:pic>
        <p:nvPicPr>
          <p:cNvPr id="56321" name="Picture 1" descr="Снимок10"/>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12025" y="2636912"/>
            <a:ext cx="4927616" cy="2952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48572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platzhalter 4"/>
          <p:cNvSpPr>
            <a:spLocks noGrp="1"/>
          </p:cNvSpPr>
          <p:nvPr>
            <p:ph type="body" sz="quarter" idx="10"/>
          </p:nvPr>
        </p:nvSpPr>
        <p:spPr>
          <a:xfrm>
            <a:off x="1024443" y="1124744"/>
            <a:ext cx="9248021" cy="3459409"/>
          </a:xfrm>
        </p:spPr>
        <p:txBody>
          <a:bodyPr/>
          <a:lstStyle/>
          <a:p>
            <a:r>
              <a:rPr lang="en-US" sz="1400" dirty="0"/>
              <a:t>We should include the information about population more like – how many people pass through that neighborhood, or street on a daily basis, because how many people actually live in this neighborhood turned out to be useless information</a:t>
            </a:r>
            <a:r>
              <a:rPr lang="en-US" sz="1400" dirty="0" smtClean="0"/>
              <a:t>.</a:t>
            </a:r>
          </a:p>
          <a:p>
            <a:endParaRPr lang="en-US" sz="1400" dirty="0"/>
          </a:p>
          <a:p>
            <a:r>
              <a:rPr lang="en-US" sz="1400" dirty="0"/>
              <a:t>We can point out, what exact location is the best to place a Food venue in, depending on the distance, count and category of the nearby Venues</a:t>
            </a:r>
            <a:r>
              <a:rPr lang="en-US" sz="1400" dirty="0" smtClean="0"/>
              <a:t>.</a:t>
            </a:r>
          </a:p>
          <a:p>
            <a:endParaRPr lang="en-US" sz="1400" dirty="0"/>
          </a:p>
          <a:p>
            <a:r>
              <a:rPr lang="en-US" sz="1400" dirty="0"/>
              <a:t>We can also add information on other cities to enrich the data and increase the number of elements</a:t>
            </a:r>
            <a:r>
              <a:rPr lang="en-US" sz="1400" dirty="0" smtClean="0"/>
              <a:t>.</a:t>
            </a:r>
          </a:p>
          <a:p>
            <a:endParaRPr lang="en-US" sz="1400" dirty="0"/>
          </a:p>
          <a:p>
            <a:r>
              <a:rPr lang="en-US" sz="1400" dirty="0"/>
              <a:t>The final comment for development is on data modelling – we can create an Ensemble model – first to segment similar neighborhoods, and then create specific predictive algorithm tailored for that specific segment.</a:t>
            </a:r>
          </a:p>
        </p:txBody>
      </p:sp>
      <p:sp>
        <p:nvSpPr>
          <p:cNvPr id="3" name="Titel 2"/>
          <p:cNvSpPr>
            <a:spLocks noGrp="1"/>
          </p:cNvSpPr>
          <p:nvPr>
            <p:ph type="title"/>
          </p:nvPr>
        </p:nvSpPr>
        <p:spPr>
          <a:xfrm>
            <a:off x="1024443" y="126407"/>
            <a:ext cx="10195200" cy="533401"/>
          </a:xfrm>
        </p:spPr>
        <p:txBody>
          <a:bodyPr/>
          <a:lstStyle/>
          <a:p>
            <a:r>
              <a:rPr lang="en-US" sz="4800" dirty="0" smtClean="0"/>
              <a:t>Future directions – something to think about</a:t>
            </a:r>
            <a:endParaRPr lang="en-GB" sz="4800" dirty="0">
              <a:latin typeface="KPMG Cyrillic Light" panose="020B0403030202040204" pitchFamily="34" charset="-52"/>
            </a:endParaRPr>
          </a:p>
        </p:txBody>
      </p:sp>
    </p:spTree>
    <p:extLst>
      <p:ext uri="{BB962C8B-B14F-4D97-AF65-F5344CB8AC3E}">
        <p14:creationId xmlns:p14="http://schemas.microsoft.com/office/powerpoint/2010/main" val="1736966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Thank you!</a:t>
            </a:r>
            <a:endParaRPr lang="en-US" dirty="0"/>
          </a:p>
        </p:txBody>
      </p:sp>
    </p:spTree>
    <p:extLst>
      <p:ext uri="{BB962C8B-B14F-4D97-AF65-F5344CB8AC3E}">
        <p14:creationId xmlns:p14="http://schemas.microsoft.com/office/powerpoint/2010/main" val="39112547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a:xfrm>
            <a:off x="998400" y="431799"/>
            <a:ext cx="11462732" cy="533401"/>
          </a:xfrm>
        </p:spPr>
        <p:txBody>
          <a:bodyPr/>
          <a:lstStyle/>
          <a:p>
            <a:r>
              <a:rPr lang="en-US" sz="4800" dirty="0" smtClean="0">
                <a:latin typeface="KPMG Cyrillic Light" panose="020B0403030202040204" pitchFamily="34" charset="-52"/>
              </a:rPr>
              <a:t>A problem appears</a:t>
            </a:r>
            <a:endParaRPr lang="en-GB" sz="4800" dirty="0">
              <a:latin typeface="KPMG Cyrillic Light" panose="020B0403030202040204" pitchFamily="34" charset="-52"/>
            </a:endParaRPr>
          </a:p>
        </p:txBody>
      </p:sp>
      <p:sp>
        <p:nvSpPr>
          <p:cNvPr id="4" name="Textplatzhalter 4"/>
          <p:cNvSpPr>
            <a:spLocks noGrp="1"/>
          </p:cNvSpPr>
          <p:nvPr>
            <p:ph type="body" sz="quarter" idx="10"/>
          </p:nvPr>
        </p:nvSpPr>
        <p:spPr>
          <a:xfrm>
            <a:off x="998400" y="1322388"/>
            <a:ext cx="10195200" cy="234231"/>
          </a:xfrm>
        </p:spPr>
        <p:txBody>
          <a:bodyPr/>
          <a:lstStyle/>
          <a:p>
            <a:r>
              <a:rPr lang="en-US" sz="1500" dirty="0" smtClean="0"/>
              <a:t>How do I choose the best spot for my new Point of sale?</a:t>
            </a:r>
            <a:endParaRPr lang="en-GB" sz="1500" dirty="0"/>
          </a:p>
        </p:txBody>
      </p:sp>
      <p:sp>
        <p:nvSpPr>
          <p:cNvPr id="5" name="Textplatzhalter 4"/>
          <p:cNvSpPr txBox="1">
            <a:spLocks/>
          </p:cNvSpPr>
          <p:nvPr/>
        </p:nvSpPr>
        <p:spPr>
          <a:xfrm>
            <a:off x="998400" y="1844825"/>
            <a:ext cx="7113824" cy="720080"/>
          </a:xfrm>
          <a:prstGeom prst="rect">
            <a:avLst/>
          </a:prstGeom>
        </p:spPr>
        <p:txBody>
          <a:bodyPr vert="horz" wrap="square" lIns="0" tIns="0" rIns="0" bIns="0" numCol="1" spcCol="180000" rtlCol="0" anchor="t" anchorCtr="0">
            <a:noAutofit/>
          </a:bodyPr>
          <a:lstStyle>
            <a:defPPr>
              <a:defRPr lang="en-US"/>
            </a:defPPr>
            <a:lvl1pPr indent="0">
              <a:lnSpc>
                <a:spcPct val="110000"/>
              </a:lnSpc>
              <a:spcBef>
                <a:spcPts val="0"/>
              </a:spcBef>
              <a:spcAft>
                <a:spcPts val="800"/>
              </a:spcAft>
              <a:buFontTx/>
              <a:buNone/>
              <a:defRPr sz="1000" b="1">
                <a:solidFill>
                  <a:schemeClr val="bg1"/>
                </a:solidFill>
                <a:latin typeface="Arial" panose="020B0604020202020204" pitchFamily="34" charset="0"/>
                <a:cs typeface="Arial" panose="020B0604020202020204" pitchFamily="34" charset="0"/>
              </a:defRPr>
            </a:lvl1pPr>
            <a:lvl2pPr marL="0" indent="0">
              <a:lnSpc>
                <a:spcPct val="110000"/>
              </a:lnSpc>
              <a:spcBef>
                <a:spcPts val="0"/>
              </a:spcBef>
              <a:spcAft>
                <a:spcPts val="800"/>
              </a:spcAft>
              <a:buFontTx/>
              <a:buNone/>
              <a:defRPr sz="1100" b="0">
                <a:solidFill>
                  <a:schemeClr val="bg1"/>
                </a:solidFill>
                <a:latin typeface="Arial" panose="020B0604020202020204" pitchFamily="34" charset="0"/>
                <a:cs typeface="Arial" panose="020B0604020202020204" pitchFamily="34" charset="0"/>
              </a:defRPr>
            </a:lvl2pPr>
            <a:lvl3pPr marL="284400" indent="-284400">
              <a:lnSpc>
                <a:spcPct val="110000"/>
              </a:lnSpc>
              <a:spcBef>
                <a:spcPts val="0"/>
              </a:spcBef>
              <a:spcAft>
                <a:spcPts val="800"/>
              </a:spcAft>
              <a:buClr>
                <a:srgbClr val="BC204B"/>
              </a:buClr>
              <a:buSzPct val="100000"/>
              <a:buFont typeface="Wingdings 3" panose="05040102010807070707" pitchFamily="18" charset="2"/>
              <a:buChar char="}"/>
              <a:defRPr sz="1100" b="0">
                <a:solidFill>
                  <a:schemeClr val="bg1"/>
                </a:solidFill>
                <a:latin typeface="Arial" panose="020B0604020202020204" pitchFamily="34" charset="0"/>
                <a:cs typeface="Arial" panose="020B0604020202020204" pitchFamily="34" charset="0"/>
              </a:defRPr>
            </a:lvl3pPr>
            <a:lvl4pPr marL="576000" indent="-230400">
              <a:lnSpc>
                <a:spcPct val="110000"/>
              </a:lnSpc>
              <a:spcBef>
                <a:spcPts val="0"/>
              </a:spcBef>
              <a:spcAft>
                <a:spcPts val="800"/>
              </a:spcAft>
              <a:buClr>
                <a:srgbClr val="BC204B"/>
              </a:buClr>
              <a:buSzPct val="100000"/>
              <a:buFont typeface="Wingdings 3" panose="05040102010807070707" pitchFamily="18" charset="2"/>
              <a:buChar char="}"/>
              <a:defRPr sz="1100" b="0">
                <a:solidFill>
                  <a:schemeClr val="bg1"/>
                </a:solidFill>
                <a:latin typeface="Arial" panose="020B0604020202020204" pitchFamily="34" charset="0"/>
                <a:cs typeface="Arial" panose="020B0604020202020204" pitchFamily="34" charset="0"/>
              </a:defRPr>
            </a:lvl4pPr>
            <a:lvl5pPr marL="824400" indent="-284400">
              <a:lnSpc>
                <a:spcPct val="110000"/>
              </a:lnSpc>
              <a:spcBef>
                <a:spcPts val="0"/>
              </a:spcBef>
              <a:spcAft>
                <a:spcPts val="800"/>
              </a:spcAft>
              <a:buClr>
                <a:srgbClr val="BC204B"/>
              </a:buClr>
              <a:buSzPct val="100000"/>
              <a:buFont typeface="Wingdings 3" panose="05040102010807070707" pitchFamily="18" charset="2"/>
              <a:buChar char="}"/>
              <a:defRPr sz="1100" b="0" baseline="0">
                <a:solidFill>
                  <a:schemeClr val="bg1"/>
                </a:solidFill>
                <a:latin typeface="Arial" panose="020B0604020202020204" pitchFamily="34" charset="0"/>
                <a:cs typeface="Arial" panose="020B0604020202020204" pitchFamily="34" charset="0"/>
              </a:defRPr>
            </a:lvl5pPr>
            <a:lvl6pPr marL="1098000" indent="-230400">
              <a:lnSpc>
                <a:spcPct val="100000"/>
              </a:lnSpc>
              <a:spcBef>
                <a:spcPts val="0"/>
              </a:spcBef>
              <a:spcAft>
                <a:spcPts val="600"/>
              </a:spcAft>
              <a:buClr>
                <a:schemeClr val="tx2"/>
              </a:buClr>
              <a:buFont typeface="Arial" panose="020B0604020202020204" pitchFamily="34" charset="0"/>
              <a:buChar char="-"/>
              <a:defRPr sz="1500">
                <a:solidFill>
                  <a:schemeClr val="tx2"/>
                </a:solidFill>
              </a:defRPr>
            </a:lvl6pPr>
            <a:lvl7pPr marL="1371600" indent="-284400">
              <a:lnSpc>
                <a:spcPct val="100000"/>
              </a:lnSpc>
              <a:spcBef>
                <a:spcPts val="0"/>
              </a:spcBef>
              <a:spcAft>
                <a:spcPts val="600"/>
              </a:spcAft>
              <a:buClr>
                <a:schemeClr val="tx2"/>
              </a:buClr>
              <a:buFont typeface="Arial" panose="020B0604020202020204" pitchFamily="34" charset="0"/>
              <a:buChar char="—"/>
              <a:defRPr sz="1500">
                <a:solidFill>
                  <a:schemeClr val="tx2"/>
                </a:solidFill>
              </a:defRPr>
            </a:lvl7pPr>
            <a:lvl8pPr marL="1645200" indent="-228600">
              <a:lnSpc>
                <a:spcPct val="100000"/>
              </a:lnSpc>
              <a:spcBef>
                <a:spcPts val="0"/>
              </a:spcBef>
              <a:spcAft>
                <a:spcPts val="600"/>
              </a:spcAft>
              <a:buClr>
                <a:schemeClr val="tx2"/>
              </a:buClr>
              <a:buFont typeface="Arial" panose="020B0604020202020204" pitchFamily="34" charset="0"/>
              <a:buChar char="-"/>
              <a:defRPr sz="1500">
                <a:solidFill>
                  <a:schemeClr val="tx2"/>
                </a:solidFill>
              </a:defRPr>
            </a:lvl8pPr>
            <a:lvl9pPr marL="3886200" indent="-228600">
              <a:lnSpc>
                <a:spcPct val="90000"/>
              </a:lnSpc>
              <a:spcBef>
                <a:spcPts val="500"/>
              </a:spcBef>
              <a:buFont typeface="Arial" panose="020B0604020202020204" pitchFamily="34" charset="0"/>
              <a:buChar char="•"/>
            </a:lvl9pPr>
          </a:lstStyle>
          <a:p>
            <a:pPr lvl="1">
              <a:spcAft>
                <a:spcPts val="600"/>
              </a:spcAft>
            </a:pPr>
            <a:r>
              <a:rPr lang="en-US" sz="1200" dirty="0" smtClean="0"/>
              <a:t>We can you Data science instruments to suggest, what kind of spots we should be closely looking at, because they don’t have enough similar kind of Venues nearby to the suggested spot.</a:t>
            </a:r>
            <a:endParaRPr lang="en-GB" sz="1200" dirty="0" smtClean="0"/>
          </a:p>
        </p:txBody>
      </p:sp>
      <p:sp>
        <p:nvSpPr>
          <p:cNvPr id="6" name="Textplatzhalter 4"/>
          <p:cNvSpPr txBox="1">
            <a:spLocks/>
          </p:cNvSpPr>
          <p:nvPr/>
        </p:nvSpPr>
        <p:spPr>
          <a:xfrm>
            <a:off x="998400" y="2735995"/>
            <a:ext cx="10195200" cy="234231"/>
          </a:xfrm>
          <a:prstGeom prst="rect">
            <a:avLst/>
          </a:prstGeom>
        </p:spPr>
        <p:txBody>
          <a:bodyPr vert="horz" wrap="square" lIns="0" tIns="0" rIns="0" bIns="0" rtlCol="0" anchor="t" anchorCtr="0">
            <a:spAutoFit/>
          </a:bodyPr>
          <a:lstStyle>
            <a:lvl1pPr marL="0" indent="0" algn="l" defTabSz="914400" rtl="0" eaLnBrk="1" latinLnBrk="0" hangingPunct="1">
              <a:lnSpc>
                <a:spcPct val="110000"/>
              </a:lnSpc>
              <a:spcBef>
                <a:spcPts val="0"/>
              </a:spcBef>
              <a:spcAft>
                <a:spcPts val="800"/>
              </a:spcAft>
              <a:buFontTx/>
              <a:buNone/>
              <a:defRPr sz="1100" b="1" kern="1200">
                <a:solidFill>
                  <a:schemeClr val="bg1"/>
                </a:solidFill>
                <a:latin typeface="Arial" panose="020B0604020202020204" pitchFamily="34" charset="0"/>
                <a:ea typeface="+mn-ea"/>
                <a:cs typeface="Arial" panose="020B0604020202020204" pitchFamily="34" charset="0"/>
              </a:defRPr>
            </a:lvl1pPr>
            <a:lvl2pPr marL="0" indent="0" algn="l" defTabSz="914400" rtl="0" eaLnBrk="1" latinLnBrk="0" hangingPunct="1">
              <a:lnSpc>
                <a:spcPct val="110000"/>
              </a:lnSpc>
              <a:spcBef>
                <a:spcPts val="0"/>
              </a:spcBef>
              <a:spcAft>
                <a:spcPts val="800"/>
              </a:spcAft>
              <a:buFontTx/>
              <a:buNone/>
              <a:defRPr sz="1100" b="0" kern="1200">
                <a:solidFill>
                  <a:schemeClr val="bg1"/>
                </a:solidFill>
                <a:latin typeface="Arial" panose="020B0604020202020204" pitchFamily="34" charset="0"/>
                <a:ea typeface="+mn-ea"/>
                <a:cs typeface="Arial" panose="020B0604020202020204" pitchFamily="34" charset="0"/>
              </a:defRPr>
            </a:lvl2pPr>
            <a:lvl3pPr marL="284400" indent="-284400" algn="l" defTabSz="914400" rtl="0" eaLnBrk="1" latinLnBrk="0" hangingPunct="1">
              <a:lnSpc>
                <a:spcPct val="110000"/>
              </a:lnSpc>
              <a:spcBef>
                <a:spcPts val="0"/>
              </a:spcBef>
              <a:spcAft>
                <a:spcPts val="800"/>
              </a:spcAft>
              <a:buClr>
                <a:srgbClr val="BC204B"/>
              </a:buClr>
              <a:buSzPct val="100000"/>
              <a:buFont typeface="Wingdings 3" panose="05040102010807070707" pitchFamily="18" charset="2"/>
              <a:buChar char="}"/>
              <a:defRPr sz="1100" b="0" kern="1200">
                <a:solidFill>
                  <a:schemeClr val="bg1"/>
                </a:solidFill>
                <a:latin typeface="Arial" panose="020B0604020202020204" pitchFamily="34" charset="0"/>
                <a:ea typeface="+mn-ea"/>
                <a:cs typeface="Arial" panose="020B0604020202020204" pitchFamily="34" charset="0"/>
              </a:defRPr>
            </a:lvl3pPr>
            <a:lvl4pPr marL="576000" indent="-230400" algn="l" defTabSz="914400" rtl="0" eaLnBrk="1" latinLnBrk="0" hangingPunct="1">
              <a:lnSpc>
                <a:spcPct val="110000"/>
              </a:lnSpc>
              <a:spcBef>
                <a:spcPts val="0"/>
              </a:spcBef>
              <a:spcAft>
                <a:spcPts val="800"/>
              </a:spcAft>
              <a:buClr>
                <a:srgbClr val="BC204B"/>
              </a:buClr>
              <a:buSzPct val="100000"/>
              <a:buFont typeface="Wingdings 3" panose="05040102010807070707" pitchFamily="18" charset="2"/>
              <a:buChar char="}"/>
              <a:defRPr sz="1100" b="0" kern="1200">
                <a:solidFill>
                  <a:schemeClr val="bg1"/>
                </a:solidFill>
                <a:latin typeface="Arial" panose="020B0604020202020204" pitchFamily="34" charset="0"/>
                <a:ea typeface="+mn-ea"/>
                <a:cs typeface="Arial" panose="020B0604020202020204" pitchFamily="34" charset="0"/>
              </a:defRPr>
            </a:lvl4pPr>
            <a:lvl5pPr marL="824400" indent="-284400" algn="l" defTabSz="914400" rtl="0" eaLnBrk="1" latinLnBrk="0" hangingPunct="1">
              <a:lnSpc>
                <a:spcPct val="110000"/>
              </a:lnSpc>
              <a:spcBef>
                <a:spcPts val="0"/>
              </a:spcBef>
              <a:spcAft>
                <a:spcPts val="800"/>
              </a:spcAft>
              <a:buClr>
                <a:srgbClr val="BC204B"/>
              </a:buClr>
              <a:buSzPct val="100000"/>
              <a:buFont typeface="Wingdings 3" panose="05040102010807070707" pitchFamily="18" charset="2"/>
              <a:buChar char="}"/>
              <a:defRPr sz="1100" b="0" kern="1200" baseline="0">
                <a:solidFill>
                  <a:schemeClr val="bg1"/>
                </a:solidFill>
                <a:latin typeface="Arial" panose="020B0604020202020204" pitchFamily="34" charset="0"/>
                <a:ea typeface="+mn-ea"/>
                <a:cs typeface="Arial" panose="020B0604020202020204" pitchFamily="34" charset="0"/>
              </a:defRPr>
            </a:lvl5pPr>
            <a:lvl6pPr marL="1098000" indent="-230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6pPr>
            <a:lvl7pPr marL="1371600" indent="-284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7pPr>
            <a:lvl8pPr marL="1645200" indent="-2286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500" dirty="0" smtClean="0"/>
              <a:t>Specify the task with assumptions</a:t>
            </a:r>
            <a:endParaRPr lang="en-GB" sz="1500" dirty="0"/>
          </a:p>
        </p:txBody>
      </p:sp>
      <p:sp>
        <p:nvSpPr>
          <p:cNvPr id="7" name="Textplatzhalter 4"/>
          <p:cNvSpPr txBox="1">
            <a:spLocks/>
          </p:cNvSpPr>
          <p:nvPr/>
        </p:nvSpPr>
        <p:spPr>
          <a:xfrm>
            <a:off x="998400" y="3141316"/>
            <a:ext cx="7113824" cy="1295796"/>
          </a:xfrm>
          <a:prstGeom prst="rect">
            <a:avLst/>
          </a:prstGeom>
        </p:spPr>
        <p:txBody>
          <a:bodyPr vert="horz" wrap="square" lIns="0" tIns="0" rIns="0" bIns="0" numCol="1" spcCol="180000" rtlCol="0" anchor="t" anchorCtr="0">
            <a:noAutofit/>
          </a:bodyPr>
          <a:lstStyle>
            <a:defPPr>
              <a:defRPr lang="en-US"/>
            </a:defPPr>
            <a:lvl1pPr indent="0">
              <a:lnSpc>
                <a:spcPct val="110000"/>
              </a:lnSpc>
              <a:spcBef>
                <a:spcPts val="0"/>
              </a:spcBef>
              <a:spcAft>
                <a:spcPts val="800"/>
              </a:spcAft>
              <a:buFontTx/>
              <a:buNone/>
              <a:defRPr sz="1000" b="1">
                <a:solidFill>
                  <a:schemeClr val="bg1"/>
                </a:solidFill>
                <a:latin typeface="Arial" panose="020B0604020202020204" pitchFamily="34" charset="0"/>
                <a:cs typeface="Arial" panose="020B0604020202020204" pitchFamily="34" charset="0"/>
              </a:defRPr>
            </a:lvl1pPr>
            <a:lvl2pPr marL="0" indent="0">
              <a:lnSpc>
                <a:spcPct val="110000"/>
              </a:lnSpc>
              <a:spcBef>
                <a:spcPts val="0"/>
              </a:spcBef>
              <a:spcAft>
                <a:spcPts val="800"/>
              </a:spcAft>
              <a:buFontTx/>
              <a:buNone/>
              <a:defRPr sz="1100" b="0">
                <a:solidFill>
                  <a:schemeClr val="bg1"/>
                </a:solidFill>
                <a:latin typeface="Arial" panose="020B0604020202020204" pitchFamily="34" charset="0"/>
                <a:cs typeface="Arial" panose="020B0604020202020204" pitchFamily="34" charset="0"/>
              </a:defRPr>
            </a:lvl2pPr>
            <a:lvl3pPr marL="284400" indent="-284400">
              <a:lnSpc>
                <a:spcPct val="110000"/>
              </a:lnSpc>
              <a:spcBef>
                <a:spcPts val="0"/>
              </a:spcBef>
              <a:spcAft>
                <a:spcPts val="800"/>
              </a:spcAft>
              <a:buClr>
                <a:srgbClr val="BC204B"/>
              </a:buClr>
              <a:buSzPct val="100000"/>
              <a:buFont typeface="Wingdings 3" panose="05040102010807070707" pitchFamily="18" charset="2"/>
              <a:buChar char="}"/>
              <a:defRPr sz="1100" b="0">
                <a:solidFill>
                  <a:schemeClr val="bg1"/>
                </a:solidFill>
                <a:latin typeface="Arial" panose="020B0604020202020204" pitchFamily="34" charset="0"/>
                <a:cs typeface="Arial" panose="020B0604020202020204" pitchFamily="34" charset="0"/>
              </a:defRPr>
            </a:lvl3pPr>
            <a:lvl4pPr marL="576000" indent="-230400">
              <a:lnSpc>
                <a:spcPct val="110000"/>
              </a:lnSpc>
              <a:spcBef>
                <a:spcPts val="0"/>
              </a:spcBef>
              <a:spcAft>
                <a:spcPts val="800"/>
              </a:spcAft>
              <a:buClr>
                <a:srgbClr val="BC204B"/>
              </a:buClr>
              <a:buSzPct val="100000"/>
              <a:buFont typeface="Wingdings 3" panose="05040102010807070707" pitchFamily="18" charset="2"/>
              <a:buChar char="}"/>
              <a:defRPr sz="1100" b="0">
                <a:solidFill>
                  <a:schemeClr val="bg1"/>
                </a:solidFill>
                <a:latin typeface="Arial" panose="020B0604020202020204" pitchFamily="34" charset="0"/>
                <a:cs typeface="Arial" panose="020B0604020202020204" pitchFamily="34" charset="0"/>
              </a:defRPr>
            </a:lvl4pPr>
            <a:lvl5pPr marL="824400" indent="-284400">
              <a:lnSpc>
                <a:spcPct val="110000"/>
              </a:lnSpc>
              <a:spcBef>
                <a:spcPts val="0"/>
              </a:spcBef>
              <a:spcAft>
                <a:spcPts val="800"/>
              </a:spcAft>
              <a:buClr>
                <a:srgbClr val="BC204B"/>
              </a:buClr>
              <a:buSzPct val="100000"/>
              <a:buFont typeface="Wingdings 3" panose="05040102010807070707" pitchFamily="18" charset="2"/>
              <a:buChar char="}"/>
              <a:defRPr sz="1100" b="0" baseline="0">
                <a:solidFill>
                  <a:schemeClr val="bg1"/>
                </a:solidFill>
                <a:latin typeface="Arial" panose="020B0604020202020204" pitchFamily="34" charset="0"/>
                <a:cs typeface="Arial" panose="020B0604020202020204" pitchFamily="34" charset="0"/>
              </a:defRPr>
            </a:lvl5pPr>
            <a:lvl6pPr marL="1098000" indent="-230400">
              <a:lnSpc>
                <a:spcPct val="100000"/>
              </a:lnSpc>
              <a:spcBef>
                <a:spcPts val="0"/>
              </a:spcBef>
              <a:spcAft>
                <a:spcPts val="600"/>
              </a:spcAft>
              <a:buClr>
                <a:schemeClr val="tx2"/>
              </a:buClr>
              <a:buFont typeface="Arial" panose="020B0604020202020204" pitchFamily="34" charset="0"/>
              <a:buChar char="-"/>
              <a:defRPr sz="1500">
                <a:solidFill>
                  <a:schemeClr val="tx2"/>
                </a:solidFill>
              </a:defRPr>
            </a:lvl6pPr>
            <a:lvl7pPr marL="1371600" indent="-284400">
              <a:lnSpc>
                <a:spcPct val="100000"/>
              </a:lnSpc>
              <a:spcBef>
                <a:spcPts val="0"/>
              </a:spcBef>
              <a:spcAft>
                <a:spcPts val="600"/>
              </a:spcAft>
              <a:buClr>
                <a:schemeClr val="tx2"/>
              </a:buClr>
              <a:buFont typeface="Arial" panose="020B0604020202020204" pitchFamily="34" charset="0"/>
              <a:buChar char="—"/>
              <a:defRPr sz="1500">
                <a:solidFill>
                  <a:schemeClr val="tx2"/>
                </a:solidFill>
              </a:defRPr>
            </a:lvl7pPr>
            <a:lvl8pPr marL="1645200" indent="-228600">
              <a:lnSpc>
                <a:spcPct val="100000"/>
              </a:lnSpc>
              <a:spcBef>
                <a:spcPts val="0"/>
              </a:spcBef>
              <a:spcAft>
                <a:spcPts val="600"/>
              </a:spcAft>
              <a:buClr>
                <a:schemeClr val="tx2"/>
              </a:buClr>
              <a:buFont typeface="Arial" panose="020B0604020202020204" pitchFamily="34" charset="0"/>
              <a:buChar char="-"/>
              <a:defRPr sz="1500">
                <a:solidFill>
                  <a:schemeClr val="tx2"/>
                </a:solidFill>
              </a:defRPr>
            </a:lvl8pPr>
            <a:lvl9pPr marL="3886200" indent="-228600">
              <a:lnSpc>
                <a:spcPct val="90000"/>
              </a:lnSpc>
              <a:spcBef>
                <a:spcPts val="500"/>
              </a:spcBef>
              <a:buFont typeface="Arial" panose="020B0604020202020204" pitchFamily="34" charset="0"/>
              <a:buChar char="•"/>
            </a:lvl9pPr>
          </a:lstStyle>
          <a:p>
            <a:pPr marL="228600" lvl="1" indent="-228600">
              <a:spcAft>
                <a:spcPts val="600"/>
              </a:spcAft>
              <a:buAutoNum type="arabicPeriod"/>
            </a:pPr>
            <a:r>
              <a:rPr lang="en-US" sz="1200" dirty="0" smtClean="0"/>
              <a:t>New-York city is a big and well-known all across the world, it must have a lot of data sources describing it, that we can use to create our model.</a:t>
            </a:r>
          </a:p>
          <a:p>
            <a:pPr marL="228600" lvl="1" indent="-228600">
              <a:spcAft>
                <a:spcPts val="600"/>
              </a:spcAft>
              <a:buAutoNum type="arabicPeriod"/>
            </a:pPr>
            <a:r>
              <a:rPr lang="en-US" sz="1200" dirty="0" smtClean="0"/>
              <a:t>Let’s focus on the specific type of Point of Sale – Food Venues (restaurants, cafes, etc.).</a:t>
            </a:r>
          </a:p>
          <a:p>
            <a:pPr marL="228600" lvl="1" indent="-228600">
              <a:spcAft>
                <a:spcPts val="600"/>
              </a:spcAft>
              <a:buAutoNum type="arabicPeriod"/>
            </a:pPr>
            <a:r>
              <a:rPr lang="en-US" sz="1200" dirty="0" smtClean="0"/>
              <a:t>Divide New-York city into some manageable amount of areas that we can aggregate our parameters into – and then suggest the potential client to look into some specific area.</a:t>
            </a:r>
            <a:endParaRPr lang="en-GB" sz="1200" dirty="0" smtClean="0"/>
          </a:p>
        </p:txBody>
      </p:sp>
    </p:spTree>
    <p:extLst>
      <p:ext uri="{BB962C8B-B14F-4D97-AF65-F5344CB8AC3E}">
        <p14:creationId xmlns:p14="http://schemas.microsoft.com/office/powerpoint/2010/main" val="409294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Data sources</a:t>
            </a:r>
            <a:endParaRPr lang="en-US" dirty="0"/>
          </a:p>
        </p:txBody>
      </p:sp>
      <p:sp>
        <p:nvSpPr>
          <p:cNvPr id="3" name="Text Placeholder 2"/>
          <p:cNvSpPr>
            <a:spLocks noGrp="1"/>
          </p:cNvSpPr>
          <p:nvPr>
            <p:ph type="body" sz="quarter" idx="11"/>
          </p:nvPr>
        </p:nvSpPr>
        <p:spPr/>
        <p:txBody>
          <a:bodyPr/>
          <a:lstStyle/>
          <a:p>
            <a:r>
              <a:rPr lang="en-US" dirty="0"/>
              <a:t>Project by Sanzhar Shaimerdenov for IBM Data science professional certificate</a:t>
            </a:r>
            <a:endParaRPr lang="en-US" dirty="0"/>
          </a:p>
        </p:txBody>
      </p:sp>
    </p:spTree>
    <p:extLst>
      <p:ext uri="{BB962C8B-B14F-4D97-AF65-F5344CB8AC3E}">
        <p14:creationId xmlns:p14="http://schemas.microsoft.com/office/powerpoint/2010/main" val="815442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sz="4800" dirty="0" smtClean="0">
                <a:latin typeface="KPMG Cyrillic Light" panose="020B0403030202040204" pitchFamily="34" charset="-52"/>
              </a:rPr>
              <a:t>What kind of data we will be using and merging together?</a:t>
            </a:r>
            <a:endParaRPr lang="en-GB" sz="4800" dirty="0">
              <a:latin typeface="KPMG Cyrillic Light" panose="020B0403030202040204" pitchFamily="34" charset="-52"/>
            </a:endParaRPr>
          </a:p>
        </p:txBody>
      </p:sp>
      <p:sp>
        <p:nvSpPr>
          <p:cNvPr id="3" name="Foliennummernplatzhalter 2"/>
          <p:cNvSpPr>
            <a:spLocks noGrp="1"/>
          </p:cNvSpPr>
          <p:nvPr>
            <p:ph type="sldNum" sz="quarter" idx="4"/>
          </p:nvPr>
        </p:nvSpPr>
        <p:spPr/>
        <p:txBody>
          <a:bodyPr/>
          <a:lstStyle/>
          <a:p>
            <a:pPr algn="r"/>
            <a:fld id="{726135C5-753E-4C3F-B821-E087980A61A6}" type="slidenum">
              <a:rPr lang="en-GB" smtClean="0"/>
              <a:pPr algn="r"/>
              <a:t>4</a:t>
            </a:fld>
            <a:endParaRPr lang="en-GB" dirty="0"/>
          </a:p>
        </p:txBody>
      </p:sp>
      <p:grpSp>
        <p:nvGrpSpPr>
          <p:cNvPr id="36" name="Gruppieren 35"/>
          <p:cNvGrpSpPr/>
          <p:nvPr/>
        </p:nvGrpSpPr>
        <p:grpSpPr>
          <a:xfrm>
            <a:off x="849024" y="1556792"/>
            <a:ext cx="10348647" cy="2592288"/>
            <a:chOff x="2958811" y="1380943"/>
            <a:chExt cx="6278153" cy="1638904"/>
          </a:xfrm>
        </p:grpSpPr>
        <p:sp>
          <p:nvSpPr>
            <p:cNvPr id="35" name="Bogen 34"/>
            <p:cNvSpPr/>
            <p:nvPr/>
          </p:nvSpPr>
          <p:spPr>
            <a:xfrm>
              <a:off x="7602618" y="1385502"/>
              <a:ext cx="1634346" cy="1634345"/>
            </a:xfrm>
            <a:prstGeom prst="arc">
              <a:avLst>
                <a:gd name="adj1" fmla="val 13536699"/>
                <a:gd name="adj2" fmla="val 8094061"/>
              </a:avLst>
            </a:prstGeom>
            <a:noFill/>
            <a:ln w="101600" cap="rnd" cmpd="sng">
              <a:solidFill>
                <a:srgbClr val="00A3A1">
                  <a:alpha val="85000"/>
                </a:srgbClr>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sz="2800"/>
            </a:p>
          </p:txBody>
        </p:sp>
        <p:sp>
          <p:nvSpPr>
            <p:cNvPr id="24" name="Ellipse 23"/>
            <p:cNvSpPr/>
            <p:nvPr/>
          </p:nvSpPr>
          <p:spPr>
            <a:xfrm>
              <a:off x="2963956" y="1395860"/>
              <a:ext cx="1617929" cy="161792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de-DE" sz="2000" dirty="0" err="1" smtClean="0">
                <a:solidFill>
                  <a:schemeClr val="bg1"/>
                </a:solidFill>
              </a:endParaRPr>
            </a:p>
          </p:txBody>
        </p:sp>
        <p:sp>
          <p:nvSpPr>
            <p:cNvPr id="25" name="Ellipse 24"/>
            <p:cNvSpPr/>
            <p:nvPr/>
          </p:nvSpPr>
          <p:spPr>
            <a:xfrm>
              <a:off x="4125617" y="1395860"/>
              <a:ext cx="1617929" cy="161792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de-DE" sz="2000" dirty="0" err="1" smtClean="0">
                <a:solidFill>
                  <a:schemeClr val="bg1"/>
                </a:solidFill>
              </a:endParaRPr>
            </a:p>
          </p:txBody>
        </p:sp>
        <p:sp>
          <p:nvSpPr>
            <p:cNvPr id="26" name="Ellipse 25"/>
            <p:cNvSpPr/>
            <p:nvPr/>
          </p:nvSpPr>
          <p:spPr>
            <a:xfrm>
              <a:off x="5287278" y="1395860"/>
              <a:ext cx="1617929" cy="161792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de-DE" sz="2000" dirty="0" err="1" smtClean="0">
                <a:solidFill>
                  <a:schemeClr val="bg1"/>
                </a:solidFill>
              </a:endParaRPr>
            </a:p>
          </p:txBody>
        </p:sp>
        <p:sp>
          <p:nvSpPr>
            <p:cNvPr id="27" name="Ellipse 26"/>
            <p:cNvSpPr/>
            <p:nvPr/>
          </p:nvSpPr>
          <p:spPr>
            <a:xfrm>
              <a:off x="6448939" y="1395860"/>
              <a:ext cx="1617929" cy="161792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de-DE" sz="2000" dirty="0" err="1" smtClean="0">
                <a:solidFill>
                  <a:schemeClr val="bg1"/>
                </a:solidFill>
              </a:endParaRPr>
            </a:p>
          </p:txBody>
        </p:sp>
        <p:sp>
          <p:nvSpPr>
            <p:cNvPr id="28" name="Ellipse 27"/>
            <p:cNvSpPr/>
            <p:nvPr/>
          </p:nvSpPr>
          <p:spPr>
            <a:xfrm>
              <a:off x="7610601" y="1395860"/>
              <a:ext cx="1617929" cy="161792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de-DE" sz="2000" dirty="0" err="1" smtClean="0">
                <a:solidFill>
                  <a:schemeClr val="bg1"/>
                </a:solidFill>
              </a:endParaRPr>
            </a:p>
          </p:txBody>
        </p:sp>
        <p:sp>
          <p:nvSpPr>
            <p:cNvPr id="7" name="Bogen 6"/>
            <p:cNvSpPr/>
            <p:nvPr/>
          </p:nvSpPr>
          <p:spPr>
            <a:xfrm flipH="1">
              <a:off x="2958811" y="1385502"/>
              <a:ext cx="1634346" cy="1634345"/>
            </a:xfrm>
            <a:prstGeom prst="arc">
              <a:avLst>
                <a:gd name="adj1" fmla="val 13536699"/>
                <a:gd name="adj2" fmla="val 8094061"/>
              </a:avLst>
            </a:prstGeom>
            <a:ln w="101600" cap="rnd" cmpd="sng">
              <a:solidFill>
                <a:schemeClr val="tx2">
                  <a:alpha val="85000"/>
                </a:schemeClr>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sz="2800"/>
            </a:p>
          </p:txBody>
        </p:sp>
        <p:grpSp>
          <p:nvGrpSpPr>
            <p:cNvPr id="8" name="Gruppieren 7"/>
            <p:cNvGrpSpPr/>
            <p:nvPr/>
          </p:nvGrpSpPr>
          <p:grpSpPr>
            <a:xfrm>
              <a:off x="4118819" y="1380943"/>
              <a:ext cx="1634346" cy="1638904"/>
              <a:chOff x="5779758" y="1789245"/>
              <a:chExt cx="1668257" cy="1672909"/>
            </a:xfrm>
          </p:grpSpPr>
          <p:sp>
            <p:nvSpPr>
              <p:cNvPr id="22" name="Bogen 21"/>
              <p:cNvSpPr/>
              <p:nvPr/>
            </p:nvSpPr>
            <p:spPr>
              <a:xfrm>
                <a:off x="5779758" y="1793899"/>
                <a:ext cx="1668257" cy="1668255"/>
              </a:xfrm>
              <a:prstGeom prst="arc">
                <a:avLst>
                  <a:gd name="adj1" fmla="val 13536699"/>
                  <a:gd name="adj2" fmla="val 18905780"/>
                </a:avLst>
              </a:prstGeom>
              <a:ln w="101600" cap="rnd" cmpd="sng">
                <a:solidFill>
                  <a:srgbClr val="6D2077">
                    <a:alpha val="85000"/>
                  </a:srgbClr>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sz="2800"/>
              </a:p>
            </p:txBody>
          </p:sp>
          <p:sp>
            <p:nvSpPr>
              <p:cNvPr id="23" name="Bogen 22"/>
              <p:cNvSpPr/>
              <p:nvPr/>
            </p:nvSpPr>
            <p:spPr>
              <a:xfrm flipV="1">
                <a:off x="5779758" y="1789245"/>
                <a:ext cx="1668257" cy="1668255"/>
              </a:xfrm>
              <a:prstGeom prst="arc">
                <a:avLst>
                  <a:gd name="adj1" fmla="val 13536699"/>
                  <a:gd name="adj2" fmla="val 18905780"/>
                </a:avLst>
              </a:prstGeom>
              <a:ln w="101600" cap="rnd" cmpd="sng">
                <a:solidFill>
                  <a:srgbClr val="6D2077">
                    <a:alpha val="85000"/>
                  </a:srgbClr>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sz="2800"/>
              </a:p>
            </p:txBody>
          </p:sp>
        </p:grpSp>
        <p:grpSp>
          <p:nvGrpSpPr>
            <p:cNvPr id="9" name="Gruppieren 8"/>
            <p:cNvGrpSpPr/>
            <p:nvPr/>
          </p:nvGrpSpPr>
          <p:grpSpPr>
            <a:xfrm>
              <a:off x="5278827" y="1380943"/>
              <a:ext cx="1634346" cy="1638904"/>
              <a:chOff x="5779758" y="1789245"/>
              <a:chExt cx="1668257" cy="1672909"/>
            </a:xfrm>
          </p:grpSpPr>
          <p:sp>
            <p:nvSpPr>
              <p:cNvPr id="20" name="Bogen 19"/>
              <p:cNvSpPr/>
              <p:nvPr/>
            </p:nvSpPr>
            <p:spPr>
              <a:xfrm>
                <a:off x="5779758" y="1793899"/>
                <a:ext cx="1668257" cy="1668255"/>
              </a:xfrm>
              <a:prstGeom prst="arc">
                <a:avLst>
                  <a:gd name="adj1" fmla="val 13536699"/>
                  <a:gd name="adj2" fmla="val 18905780"/>
                </a:avLst>
              </a:prstGeom>
              <a:ln w="101600" cap="rnd" cmpd="sng">
                <a:solidFill>
                  <a:srgbClr val="483698">
                    <a:alpha val="85000"/>
                  </a:srgbClr>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sz="2800"/>
              </a:p>
            </p:txBody>
          </p:sp>
          <p:sp>
            <p:nvSpPr>
              <p:cNvPr id="21" name="Bogen 20"/>
              <p:cNvSpPr/>
              <p:nvPr/>
            </p:nvSpPr>
            <p:spPr>
              <a:xfrm flipV="1">
                <a:off x="5779758" y="1789245"/>
                <a:ext cx="1668257" cy="1668255"/>
              </a:xfrm>
              <a:prstGeom prst="arc">
                <a:avLst>
                  <a:gd name="adj1" fmla="val 13536699"/>
                  <a:gd name="adj2" fmla="val 18905780"/>
                </a:avLst>
              </a:prstGeom>
              <a:ln w="101600" cap="rnd" cmpd="sng">
                <a:solidFill>
                  <a:srgbClr val="483698">
                    <a:alpha val="85000"/>
                  </a:srgbClr>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sz="2800"/>
              </a:p>
            </p:txBody>
          </p:sp>
        </p:grpSp>
        <p:sp>
          <p:nvSpPr>
            <p:cNvPr id="18" name="Bogen 17"/>
            <p:cNvSpPr/>
            <p:nvPr/>
          </p:nvSpPr>
          <p:spPr>
            <a:xfrm>
              <a:off x="6438836" y="1385502"/>
              <a:ext cx="1634346" cy="1634345"/>
            </a:xfrm>
            <a:prstGeom prst="arc">
              <a:avLst>
                <a:gd name="adj1" fmla="val 13536699"/>
                <a:gd name="adj2" fmla="val 18905780"/>
              </a:avLst>
            </a:prstGeom>
            <a:ln w="101600" cap="rnd" cmpd="sng">
              <a:solidFill>
                <a:srgbClr val="00338D">
                  <a:alpha val="85000"/>
                </a:srgbClr>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sz="2800"/>
            </a:p>
          </p:txBody>
        </p:sp>
        <p:sp>
          <p:nvSpPr>
            <p:cNvPr id="19" name="Bogen 18"/>
            <p:cNvSpPr/>
            <p:nvPr/>
          </p:nvSpPr>
          <p:spPr>
            <a:xfrm flipV="1">
              <a:off x="6438836" y="1380943"/>
              <a:ext cx="1634346" cy="1634345"/>
            </a:xfrm>
            <a:prstGeom prst="arc">
              <a:avLst>
                <a:gd name="adj1" fmla="val 13536699"/>
                <a:gd name="adj2" fmla="val 18905780"/>
              </a:avLst>
            </a:prstGeom>
            <a:ln w="101600" cap="rnd" cmpd="sng">
              <a:solidFill>
                <a:srgbClr val="00338D">
                  <a:alpha val="85000"/>
                </a:srgbClr>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sz="2800"/>
            </a:p>
          </p:txBody>
        </p:sp>
        <p:grpSp>
          <p:nvGrpSpPr>
            <p:cNvPr id="11" name="Gruppieren 10"/>
            <p:cNvGrpSpPr/>
            <p:nvPr/>
          </p:nvGrpSpPr>
          <p:grpSpPr>
            <a:xfrm>
              <a:off x="3005959" y="1742655"/>
              <a:ext cx="6071455" cy="828601"/>
              <a:chOff x="1101687" y="1657249"/>
              <a:chExt cx="6269266" cy="845795"/>
            </a:xfrm>
          </p:grpSpPr>
          <p:sp>
            <p:nvSpPr>
              <p:cNvPr id="13" name="Textfeld 12"/>
              <p:cNvSpPr txBox="1"/>
              <p:nvPr/>
            </p:nvSpPr>
            <p:spPr>
              <a:xfrm>
                <a:off x="1101687" y="1657249"/>
                <a:ext cx="1373382" cy="845795"/>
              </a:xfrm>
              <a:prstGeom prst="rect">
                <a:avLst/>
              </a:prstGeom>
              <a:noFill/>
            </p:spPr>
            <p:txBody>
              <a:bodyPr wrap="none" lIns="54610" tIns="54610" rIns="54610" bIns="54610" rtlCol="0" anchor="ctr" anchorCtr="0">
                <a:spAutoFit/>
              </a:bodyPr>
              <a:lstStyle/>
              <a:p>
                <a:pPr algn="ctr"/>
                <a:r>
                  <a:rPr lang="en-US" sz="1600" b="1" cap="all" dirty="0" err="1" smtClean="0">
                    <a:solidFill>
                      <a:schemeClr val="bg1"/>
                    </a:solidFill>
                  </a:rPr>
                  <a:t>Goverment</a:t>
                </a:r>
                <a:endParaRPr lang="ru-RU" sz="1600" b="1" cap="all" dirty="0" smtClean="0">
                  <a:solidFill>
                    <a:schemeClr val="bg1"/>
                  </a:solidFill>
                </a:endParaRPr>
              </a:p>
              <a:p>
                <a:pPr algn="ctr"/>
                <a:r>
                  <a:rPr lang="en-US" sz="1200" cap="all" dirty="0">
                    <a:solidFill>
                      <a:schemeClr val="bg1"/>
                    </a:solidFill>
                  </a:rPr>
                  <a:t>www1.nyc.gov</a:t>
                </a:r>
                <a:endParaRPr lang="ru-RU" sz="1200" cap="all" dirty="0">
                  <a:solidFill>
                    <a:schemeClr val="bg1"/>
                  </a:solidFill>
                </a:endParaRPr>
              </a:p>
              <a:p>
                <a:pPr algn="ctr"/>
                <a:r>
                  <a:rPr lang="en-US" sz="1200" b="1" dirty="0" smtClean="0">
                    <a:solidFill>
                      <a:schemeClr val="bg1"/>
                    </a:solidFill>
                  </a:rPr>
                  <a:t>Neighborhood tabulation</a:t>
                </a:r>
              </a:p>
              <a:p>
                <a:pPr algn="ctr"/>
                <a:r>
                  <a:rPr lang="en-US" sz="1200" b="1" dirty="0" smtClean="0">
                    <a:solidFill>
                      <a:schemeClr val="bg1"/>
                    </a:solidFill>
                  </a:rPr>
                  <a:t>Areas (NTA) shapes, latitude</a:t>
                </a:r>
              </a:p>
              <a:p>
                <a:pPr algn="ctr"/>
                <a:r>
                  <a:rPr lang="en-US" sz="1200" b="1" dirty="0" smtClean="0">
                    <a:solidFill>
                      <a:schemeClr val="bg1"/>
                    </a:solidFill>
                  </a:rPr>
                  <a:t> longitude </a:t>
                </a:r>
                <a:r>
                  <a:rPr lang="en-US" sz="1200" b="1" dirty="0" err="1" smtClean="0">
                    <a:solidFill>
                      <a:schemeClr val="bg1"/>
                    </a:solidFill>
                  </a:rPr>
                  <a:t>coords</a:t>
                </a:r>
                <a:endParaRPr lang="en-GB" sz="1400" b="1" dirty="0">
                  <a:solidFill>
                    <a:schemeClr val="bg1"/>
                  </a:solidFill>
                </a:endParaRPr>
              </a:p>
              <a:p>
                <a:pPr algn="ctr"/>
                <a:r>
                  <a:rPr lang="en-GB" sz="1400" b="1" dirty="0" err="1" smtClean="0">
                    <a:solidFill>
                      <a:schemeClr val="bg1"/>
                    </a:solidFill>
                  </a:rPr>
                  <a:t>GeoJSON</a:t>
                </a:r>
                <a:r>
                  <a:rPr lang="en-GB" sz="1400" b="1" dirty="0" smtClean="0">
                    <a:solidFill>
                      <a:schemeClr val="bg1"/>
                    </a:solidFill>
                  </a:rPr>
                  <a:t> file</a:t>
                </a:r>
                <a:endParaRPr lang="en-US" sz="1200" b="1" dirty="0" smtClean="0">
                  <a:solidFill>
                    <a:schemeClr val="bg1"/>
                  </a:solidFill>
                </a:endParaRPr>
              </a:p>
            </p:txBody>
          </p:sp>
          <p:sp>
            <p:nvSpPr>
              <p:cNvPr id="14" name="Textfeld 13"/>
              <p:cNvSpPr txBox="1"/>
              <p:nvPr/>
            </p:nvSpPr>
            <p:spPr>
              <a:xfrm>
                <a:off x="2478129" y="1838227"/>
                <a:ext cx="1111371" cy="468414"/>
              </a:xfrm>
              <a:prstGeom prst="rect">
                <a:avLst/>
              </a:prstGeom>
              <a:noFill/>
            </p:spPr>
            <p:txBody>
              <a:bodyPr wrap="none" lIns="54610" tIns="54610" rIns="54610" bIns="54610" rtlCol="0" anchor="ctr" anchorCtr="0">
                <a:spAutoFit/>
              </a:bodyPr>
              <a:lstStyle/>
              <a:p>
                <a:pPr algn="ctr"/>
                <a:r>
                  <a:rPr lang="en-US" sz="1600" b="1" cap="all" dirty="0" smtClean="0">
                    <a:solidFill>
                      <a:schemeClr val="bg1"/>
                    </a:solidFill>
                  </a:rPr>
                  <a:t>NYC open data</a:t>
                </a:r>
                <a:endParaRPr lang="ru-RU" sz="1600" b="1" cap="all" dirty="0" smtClean="0">
                  <a:solidFill>
                    <a:schemeClr val="bg1"/>
                  </a:solidFill>
                </a:endParaRPr>
              </a:p>
              <a:p>
                <a:pPr algn="ctr"/>
                <a:r>
                  <a:rPr lang="en-US" sz="1200" dirty="0" smtClean="0">
                    <a:solidFill>
                      <a:schemeClr val="bg1"/>
                    </a:solidFill>
                  </a:rPr>
                  <a:t>data.cityofnewyork.us</a:t>
                </a:r>
              </a:p>
              <a:p>
                <a:pPr algn="ctr"/>
                <a:r>
                  <a:rPr lang="en-US" sz="1200" b="1" dirty="0" smtClean="0">
                    <a:solidFill>
                      <a:schemeClr val="bg1"/>
                    </a:solidFill>
                  </a:rPr>
                  <a:t>Population statistics</a:t>
                </a:r>
                <a:endParaRPr lang="en-GB" sz="1400" b="1" dirty="0" smtClean="0">
                  <a:solidFill>
                    <a:schemeClr val="bg1"/>
                  </a:solidFill>
                </a:endParaRPr>
              </a:p>
            </p:txBody>
          </p:sp>
          <p:sp>
            <p:nvSpPr>
              <p:cNvPr id="15" name="Textfeld 14"/>
              <p:cNvSpPr txBox="1"/>
              <p:nvPr/>
            </p:nvSpPr>
            <p:spPr>
              <a:xfrm>
                <a:off x="3771826" y="1659470"/>
                <a:ext cx="1109404" cy="825933"/>
              </a:xfrm>
              <a:prstGeom prst="rect">
                <a:avLst/>
              </a:prstGeom>
              <a:noFill/>
            </p:spPr>
            <p:txBody>
              <a:bodyPr wrap="none" lIns="54610" tIns="54610" rIns="54610" bIns="54610" rtlCol="0" anchor="ctr" anchorCtr="0">
                <a:spAutoFit/>
              </a:bodyPr>
              <a:lstStyle/>
              <a:p>
                <a:pPr algn="ctr"/>
                <a:r>
                  <a:rPr lang="en-US" sz="1600" b="1" cap="all" dirty="0" smtClean="0">
                    <a:solidFill>
                      <a:schemeClr val="bg1"/>
                    </a:solidFill>
                  </a:rPr>
                  <a:t>GITHUB</a:t>
                </a:r>
                <a:endParaRPr lang="ru-RU" sz="1600" b="1" cap="all" dirty="0" smtClean="0">
                  <a:solidFill>
                    <a:schemeClr val="bg1"/>
                  </a:solidFill>
                </a:endParaRPr>
              </a:p>
              <a:p>
                <a:pPr algn="ctr"/>
                <a:r>
                  <a:rPr lang="en-US" sz="1200" dirty="0" smtClean="0">
                    <a:solidFill>
                      <a:schemeClr val="bg1"/>
                    </a:solidFill>
                  </a:rPr>
                  <a:t>geodacenter.github.io</a:t>
                </a:r>
              </a:p>
              <a:p>
                <a:pPr algn="ctr"/>
                <a:r>
                  <a:rPr lang="en-GB" sz="1200" b="1" dirty="0" smtClean="0">
                    <a:solidFill>
                      <a:schemeClr val="bg1"/>
                    </a:solidFill>
                  </a:rPr>
                  <a:t>Statistical information </a:t>
                </a:r>
              </a:p>
              <a:p>
                <a:pPr algn="ctr"/>
                <a:r>
                  <a:rPr lang="en-GB" sz="1200" b="1" dirty="0" smtClean="0">
                    <a:solidFill>
                      <a:schemeClr val="bg1"/>
                    </a:solidFill>
                  </a:rPr>
                  <a:t>On income, </a:t>
                </a:r>
              </a:p>
              <a:p>
                <a:pPr algn="ctr"/>
                <a:r>
                  <a:rPr lang="en-GB" sz="1200" b="1" dirty="0" smtClean="0">
                    <a:solidFill>
                      <a:schemeClr val="bg1"/>
                    </a:solidFill>
                  </a:rPr>
                  <a:t>Population age</a:t>
                </a:r>
              </a:p>
              <a:p>
                <a:pPr algn="ctr"/>
                <a:r>
                  <a:rPr lang="en-GB" sz="1200" b="1" dirty="0" smtClean="0">
                    <a:solidFill>
                      <a:schemeClr val="bg1"/>
                    </a:solidFill>
                  </a:rPr>
                  <a:t>Working population</a:t>
                </a:r>
                <a:endParaRPr lang="en-GB" sz="1200" b="1" dirty="0" smtClean="0">
                  <a:solidFill>
                    <a:schemeClr val="bg1"/>
                  </a:solidFill>
                </a:endParaRPr>
              </a:p>
            </p:txBody>
          </p:sp>
          <p:sp>
            <p:nvSpPr>
              <p:cNvPr id="16" name="Textfeld 15"/>
              <p:cNvSpPr txBox="1"/>
              <p:nvPr/>
            </p:nvSpPr>
            <p:spPr>
              <a:xfrm>
                <a:off x="4908887" y="1700548"/>
                <a:ext cx="1162624" cy="726622"/>
              </a:xfrm>
              <a:prstGeom prst="rect">
                <a:avLst/>
              </a:prstGeom>
              <a:noFill/>
            </p:spPr>
            <p:txBody>
              <a:bodyPr wrap="none" lIns="54610" tIns="54610" rIns="54610" bIns="54610" rtlCol="0" anchor="ctr" anchorCtr="0">
                <a:spAutoFit/>
              </a:bodyPr>
              <a:lstStyle/>
              <a:p>
                <a:pPr marL="0" lvl="1" algn="ctr"/>
                <a:r>
                  <a:rPr lang="en-US" sz="1600" b="1" dirty="0" smtClean="0">
                    <a:solidFill>
                      <a:schemeClr val="bg1"/>
                    </a:solidFill>
                  </a:rPr>
                  <a:t>Foursquare</a:t>
                </a:r>
                <a:endParaRPr lang="ru-RU" sz="1600" b="1" dirty="0" smtClean="0">
                  <a:solidFill>
                    <a:schemeClr val="bg1"/>
                  </a:solidFill>
                </a:endParaRPr>
              </a:p>
              <a:p>
                <a:pPr marL="0" lvl="1" algn="ctr"/>
                <a:r>
                  <a:rPr lang="en-US" sz="1200" dirty="0">
                    <a:solidFill>
                      <a:schemeClr val="bg1"/>
                    </a:solidFill>
                  </a:rPr>
                  <a:t>api.foursquare.com</a:t>
                </a:r>
                <a:endParaRPr lang="en-US" sz="1200" dirty="0" smtClean="0">
                  <a:solidFill>
                    <a:schemeClr val="bg1"/>
                  </a:solidFill>
                </a:endParaRPr>
              </a:p>
              <a:p>
                <a:pPr marL="0" lvl="1" algn="ctr"/>
                <a:r>
                  <a:rPr lang="en-US" sz="1200" b="1" dirty="0" smtClean="0">
                    <a:solidFill>
                      <a:schemeClr val="bg1"/>
                    </a:solidFill>
                  </a:rPr>
                  <a:t>Extraction of venues</a:t>
                </a:r>
              </a:p>
              <a:p>
                <a:pPr marL="0" lvl="1" algn="ctr"/>
                <a:r>
                  <a:rPr lang="en-US" sz="1200" b="1" dirty="0" smtClean="0">
                    <a:solidFill>
                      <a:schemeClr val="bg1"/>
                    </a:solidFill>
                  </a:rPr>
                  <a:t>Categorization of venue</a:t>
                </a:r>
              </a:p>
              <a:p>
                <a:pPr marL="0" lvl="1" algn="ctr"/>
                <a:r>
                  <a:rPr lang="en-US" sz="1200" b="1" dirty="0" smtClean="0">
                    <a:solidFill>
                      <a:schemeClr val="bg1"/>
                    </a:solidFill>
                  </a:rPr>
                  <a:t>types</a:t>
                </a:r>
                <a:endParaRPr lang="en-GB" sz="1400" b="1" dirty="0" smtClean="0">
                  <a:solidFill>
                    <a:schemeClr val="bg1"/>
                  </a:solidFill>
                </a:endParaRPr>
              </a:p>
            </p:txBody>
          </p:sp>
          <p:sp>
            <p:nvSpPr>
              <p:cNvPr id="17" name="Textfeld 16"/>
              <p:cNvSpPr txBox="1"/>
              <p:nvPr/>
            </p:nvSpPr>
            <p:spPr>
              <a:xfrm>
                <a:off x="6145064" y="1776419"/>
                <a:ext cx="1225889" cy="607450"/>
              </a:xfrm>
              <a:prstGeom prst="rect">
                <a:avLst/>
              </a:prstGeom>
              <a:noFill/>
            </p:spPr>
            <p:txBody>
              <a:bodyPr wrap="none" lIns="54610" tIns="54610" rIns="54610" bIns="54610" rtlCol="0" anchor="ctr" anchorCtr="0">
                <a:spAutoFit/>
              </a:bodyPr>
              <a:lstStyle/>
              <a:p>
                <a:pPr algn="ctr"/>
                <a:r>
                  <a:rPr lang="en-US" sz="1600" b="1" dirty="0" smtClean="0">
                    <a:solidFill>
                      <a:schemeClr val="bg1"/>
                    </a:solidFill>
                  </a:rPr>
                  <a:t>Wikipedia</a:t>
                </a:r>
                <a:endParaRPr lang="ru-RU" sz="1200" b="1" dirty="0" smtClean="0">
                  <a:solidFill>
                    <a:schemeClr val="bg1"/>
                  </a:solidFill>
                </a:endParaRPr>
              </a:p>
              <a:p>
                <a:pPr algn="ctr"/>
                <a:r>
                  <a:rPr lang="en-US" sz="1200" b="1" dirty="0" smtClean="0">
                    <a:solidFill>
                      <a:schemeClr val="bg1"/>
                    </a:solidFill>
                  </a:rPr>
                  <a:t>Double-check calculated </a:t>
                </a:r>
              </a:p>
              <a:p>
                <a:pPr algn="ctr"/>
                <a:r>
                  <a:rPr lang="en-US" sz="1200" b="1" dirty="0" smtClean="0">
                    <a:solidFill>
                      <a:schemeClr val="bg1"/>
                    </a:solidFill>
                  </a:rPr>
                  <a:t>Area </a:t>
                </a:r>
                <a:r>
                  <a:rPr lang="en-US" sz="1200" b="1" dirty="0" smtClean="0">
                    <a:solidFill>
                      <a:schemeClr val="bg1"/>
                    </a:solidFill>
                  </a:rPr>
                  <a:t>sizes, population &amp;</a:t>
                </a:r>
              </a:p>
              <a:p>
                <a:pPr algn="ctr"/>
                <a:r>
                  <a:rPr lang="en-US" sz="1200" b="1" dirty="0" smtClean="0">
                    <a:solidFill>
                      <a:schemeClr val="bg1"/>
                    </a:solidFill>
                  </a:rPr>
                  <a:t>Other information</a:t>
                </a:r>
                <a:endParaRPr lang="en-GB" sz="1400" b="1" dirty="0" smtClean="0">
                  <a:solidFill>
                    <a:schemeClr val="bg1"/>
                  </a:solidFill>
                </a:endParaRPr>
              </a:p>
            </p:txBody>
          </p:sp>
        </p:grpSp>
      </p:grpSp>
      <p:sp>
        <p:nvSpPr>
          <p:cNvPr id="4" name="Rectangle 3"/>
          <p:cNvSpPr/>
          <p:nvPr/>
        </p:nvSpPr>
        <p:spPr>
          <a:xfrm>
            <a:off x="1284373" y="4345219"/>
            <a:ext cx="1810991" cy="1246495"/>
          </a:xfrm>
          <a:prstGeom prst="rect">
            <a:avLst/>
          </a:prstGeom>
        </p:spPr>
        <p:txBody>
          <a:bodyPr wrap="square">
            <a:spAutoFit/>
          </a:bodyPr>
          <a:lstStyle/>
          <a:p>
            <a:pPr marL="176213" lvl="2" indent="-176213">
              <a:spcAft>
                <a:spcPts val="600"/>
              </a:spcAft>
            </a:pPr>
            <a:r>
              <a:rPr lang="en-US" sz="1500" dirty="0" smtClean="0">
                <a:solidFill>
                  <a:schemeClr val="bg1"/>
                </a:solidFill>
              </a:rPr>
              <a:t>195 NTAs – with the notion of polygon and their location on the map</a:t>
            </a:r>
            <a:endParaRPr lang="ru-RU" sz="1500" dirty="0">
              <a:solidFill>
                <a:schemeClr val="bg1"/>
              </a:solidFill>
            </a:endParaRPr>
          </a:p>
        </p:txBody>
      </p:sp>
      <p:sp>
        <p:nvSpPr>
          <p:cNvPr id="29" name="Rectangle 28"/>
          <p:cNvSpPr/>
          <p:nvPr/>
        </p:nvSpPr>
        <p:spPr>
          <a:xfrm>
            <a:off x="3200306" y="4354801"/>
            <a:ext cx="1810991" cy="1477328"/>
          </a:xfrm>
          <a:prstGeom prst="rect">
            <a:avLst/>
          </a:prstGeom>
        </p:spPr>
        <p:txBody>
          <a:bodyPr wrap="square">
            <a:spAutoFit/>
          </a:bodyPr>
          <a:lstStyle/>
          <a:p>
            <a:pPr marL="176213" lvl="2" indent="-176213">
              <a:spcAft>
                <a:spcPts val="600"/>
              </a:spcAft>
            </a:pPr>
            <a:r>
              <a:rPr lang="en-US" sz="1500" dirty="0" smtClean="0">
                <a:solidFill>
                  <a:schemeClr val="bg1"/>
                </a:solidFill>
              </a:rPr>
              <a:t>2010 Population amount and calculate the population density to each NTA</a:t>
            </a:r>
            <a:endParaRPr lang="ru-RU" sz="1500" dirty="0">
              <a:solidFill>
                <a:schemeClr val="bg1"/>
              </a:solidFill>
            </a:endParaRPr>
          </a:p>
        </p:txBody>
      </p:sp>
      <p:sp>
        <p:nvSpPr>
          <p:cNvPr id="30" name="Rectangle 29"/>
          <p:cNvSpPr/>
          <p:nvPr/>
        </p:nvSpPr>
        <p:spPr>
          <a:xfrm>
            <a:off x="4845251" y="4345219"/>
            <a:ext cx="2349970" cy="1477328"/>
          </a:xfrm>
          <a:prstGeom prst="rect">
            <a:avLst/>
          </a:prstGeom>
        </p:spPr>
        <p:txBody>
          <a:bodyPr wrap="square">
            <a:spAutoFit/>
          </a:bodyPr>
          <a:lstStyle/>
          <a:p>
            <a:pPr marL="176213" lvl="2" indent="-176213">
              <a:spcAft>
                <a:spcPts val="600"/>
              </a:spcAft>
            </a:pPr>
            <a:r>
              <a:rPr lang="en-US" sz="1500" dirty="0" smtClean="0">
                <a:solidFill>
                  <a:schemeClr val="bg1"/>
                </a:solidFill>
              </a:rPr>
              <a:t>2008-2012 aggregated Various statistical information regarding the people/ households to NTA (about 20 out of 195 had missing stats)</a:t>
            </a:r>
            <a:endParaRPr lang="ru-RU" sz="1500" dirty="0">
              <a:solidFill>
                <a:schemeClr val="bg1"/>
              </a:solidFill>
            </a:endParaRPr>
          </a:p>
        </p:txBody>
      </p:sp>
      <p:sp>
        <p:nvSpPr>
          <p:cNvPr id="32" name="Rectangle 31"/>
          <p:cNvSpPr/>
          <p:nvPr/>
        </p:nvSpPr>
        <p:spPr>
          <a:xfrm>
            <a:off x="7026840" y="4354801"/>
            <a:ext cx="1810991" cy="1554272"/>
          </a:xfrm>
          <a:prstGeom prst="rect">
            <a:avLst/>
          </a:prstGeom>
        </p:spPr>
        <p:txBody>
          <a:bodyPr wrap="square">
            <a:spAutoFit/>
          </a:bodyPr>
          <a:lstStyle/>
          <a:p>
            <a:pPr marL="176213" lvl="2" indent="-176213">
              <a:spcAft>
                <a:spcPts val="600"/>
              </a:spcAft>
            </a:pPr>
            <a:r>
              <a:rPr lang="en-US" sz="1500" dirty="0" smtClean="0">
                <a:solidFill>
                  <a:schemeClr val="bg1"/>
                </a:solidFill>
              </a:rPr>
              <a:t>47k Venues – cleansed into 43k Venues. </a:t>
            </a:r>
          </a:p>
          <a:p>
            <a:pPr marL="176213" lvl="2" indent="-176213">
              <a:spcAft>
                <a:spcPts val="600"/>
              </a:spcAft>
            </a:pPr>
            <a:r>
              <a:rPr lang="en-US" sz="1500" dirty="0">
                <a:solidFill>
                  <a:schemeClr val="bg1"/>
                </a:solidFill>
              </a:rPr>
              <a:t>	</a:t>
            </a:r>
            <a:r>
              <a:rPr lang="en-US" sz="1500" dirty="0" smtClean="0">
                <a:solidFill>
                  <a:schemeClr val="bg1"/>
                </a:solidFill>
              </a:rPr>
              <a:t>865 categories aggregated into 10 general types</a:t>
            </a:r>
          </a:p>
        </p:txBody>
      </p:sp>
    </p:spTree>
    <p:extLst>
      <p:ext uri="{BB962C8B-B14F-4D97-AF65-F5344CB8AC3E}">
        <p14:creationId xmlns:p14="http://schemas.microsoft.com/office/powerpoint/2010/main" val="656426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Feature selection table</a:t>
            </a:r>
            <a:endParaRPr lang="en-US" dirty="0"/>
          </a:p>
        </p:txBody>
      </p:sp>
      <p:sp>
        <p:nvSpPr>
          <p:cNvPr id="3" name="Slide Number Placeholder 2"/>
          <p:cNvSpPr>
            <a:spLocks noGrp="1"/>
          </p:cNvSpPr>
          <p:nvPr>
            <p:ph type="sldNum" sz="quarter" idx="4"/>
          </p:nvPr>
        </p:nvSpPr>
        <p:spPr/>
        <p:txBody>
          <a:bodyPr/>
          <a:lstStyle/>
          <a:p>
            <a:pPr algn="r"/>
            <a:fld id="{726135C5-753E-4C3F-B821-E087980A61A6}" type="slidenum">
              <a:rPr lang="en-GB" smtClean="0"/>
              <a:pPr algn="r"/>
              <a:t>5</a:t>
            </a:fld>
            <a:endParaRPr lang="en-GB" dirty="0"/>
          </a:p>
        </p:txBody>
      </p:sp>
      <p:graphicFrame>
        <p:nvGraphicFramePr>
          <p:cNvPr id="4" name="Table 3"/>
          <p:cNvGraphicFramePr>
            <a:graphicFrameLocks noGrp="1"/>
          </p:cNvGraphicFramePr>
          <p:nvPr>
            <p:extLst>
              <p:ext uri="{D42A27DB-BD31-4B8C-83A1-F6EECF244321}">
                <p14:modId xmlns:p14="http://schemas.microsoft.com/office/powerpoint/2010/main" val="596321323"/>
              </p:ext>
            </p:extLst>
          </p:nvPr>
        </p:nvGraphicFramePr>
        <p:xfrm>
          <a:off x="998399" y="1556792"/>
          <a:ext cx="8770009" cy="3888432"/>
        </p:xfrm>
        <a:graphic>
          <a:graphicData uri="http://schemas.openxmlformats.org/drawingml/2006/table">
            <a:tbl>
              <a:tblPr firstRow="1" firstCol="1" bandRow="1">
                <a:tableStyleId>{5C22544A-7EE6-4342-B048-85BDC9FD1C3A}</a:tableStyleId>
              </a:tblPr>
              <a:tblGrid>
                <a:gridCol w="3159550"/>
                <a:gridCol w="2279390"/>
                <a:gridCol w="3331069"/>
              </a:tblGrid>
              <a:tr h="208034">
                <a:tc>
                  <a:txBody>
                    <a:bodyPr/>
                    <a:lstStyle/>
                    <a:p>
                      <a:pPr marL="0" marR="0">
                        <a:lnSpc>
                          <a:spcPct val="107000"/>
                        </a:lnSpc>
                        <a:spcBef>
                          <a:spcPts val="0"/>
                        </a:spcBef>
                        <a:spcAft>
                          <a:spcPts val="0"/>
                        </a:spcAft>
                      </a:pPr>
                      <a:r>
                        <a:rPr lang="en-US" sz="1100" dirty="0">
                          <a:effectLst/>
                        </a:rPr>
                        <a:t>Kept features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Dropped features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Reason for dropping features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1010049">
                <a:tc>
                  <a:txBody>
                    <a:bodyPr/>
                    <a:lstStyle/>
                    <a:p>
                      <a:pPr marL="0" marR="0">
                        <a:lnSpc>
                          <a:spcPct val="107000"/>
                        </a:lnSpc>
                        <a:spcBef>
                          <a:spcPts val="0"/>
                        </a:spcBef>
                        <a:spcAft>
                          <a:spcPts val="0"/>
                        </a:spcAft>
                      </a:pPr>
                      <a:r>
                        <a:rPr lang="en-US" sz="1100">
                          <a:effectLst/>
                        </a:rPr>
                        <a:t>'popinlabou'</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'Population', 'Area_normalized, sq km','medianinco', 'medianage', 'Population density'</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No correlation with the target, created a linear regression, R squared for those estimations were less than 0.05</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1456239">
                <a:tc>
                  <a:txBody>
                    <a:bodyPr/>
                    <a:lstStyle/>
                    <a:p>
                      <a:pPr marL="0" marR="0">
                        <a:lnSpc>
                          <a:spcPct val="107000"/>
                        </a:lnSpc>
                        <a:spcBef>
                          <a:spcPts val="0"/>
                        </a:spcBef>
                        <a:spcAft>
                          <a:spcPts val="0"/>
                        </a:spcAft>
                      </a:pPr>
                      <a:r>
                        <a:rPr lang="en-US" sz="1100">
                          <a:effectLst/>
                        </a:rPr>
                        <a:t>'popinlabou'</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a:effectLst/>
                        </a:rPr>
                        <a:t>'</a:t>
                      </a:r>
                      <a:r>
                        <a:rPr lang="en-US" sz="1100" dirty="0" err="1">
                          <a:effectLst/>
                        </a:rPr>
                        <a:t>labour_coef</a:t>
                      </a:r>
                      <a:r>
                        <a:rPr lang="en-US" sz="1100" dirty="0">
                          <a:effectLst/>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popinlabou - meaning population count that is working, and labour_coef, meaning percentage of working population is correlated to each other, and additing two of them simultaneously wouldn't give any information gain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1214110">
                <a:tc>
                  <a:txBody>
                    <a:bodyPr/>
                    <a:lstStyle/>
                    <a:p>
                      <a:pPr marL="0" marR="0">
                        <a:lnSpc>
                          <a:spcPct val="107000"/>
                        </a:lnSpc>
                        <a:spcBef>
                          <a:spcPts val="0"/>
                        </a:spcBef>
                        <a:spcAft>
                          <a:spcPts val="0"/>
                        </a:spcAft>
                      </a:pPr>
                      <a:r>
                        <a:rPr lang="en-US" sz="1100">
                          <a:effectLst/>
                        </a:rPr>
                        <a:t>'Arts &amp; Entertainment','College &amp; University','Nightlife spot','Outdoors &amp; Recreation', 'Professional &amp; Other places', 'Residence', 'Shop &amp; Service', 'Travel &amp; Transport'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'Event'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a:effectLst/>
                        </a:rPr>
                        <a:t>Not enough venues under the 'Event'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bl>
          </a:graphicData>
        </a:graphic>
      </p:graphicFrame>
    </p:spTree>
    <p:extLst>
      <p:ext uri="{BB962C8B-B14F-4D97-AF65-F5344CB8AC3E}">
        <p14:creationId xmlns:p14="http://schemas.microsoft.com/office/powerpoint/2010/main" val="38844547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Exploratory data analysis</a:t>
            </a:r>
            <a:endParaRPr lang="en-US" dirty="0"/>
          </a:p>
        </p:txBody>
      </p:sp>
      <p:sp>
        <p:nvSpPr>
          <p:cNvPr id="3" name="Text Placeholder 2"/>
          <p:cNvSpPr>
            <a:spLocks noGrp="1"/>
          </p:cNvSpPr>
          <p:nvPr>
            <p:ph type="body" sz="quarter" idx="11"/>
          </p:nvPr>
        </p:nvSpPr>
        <p:spPr/>
        <p:txBody>
          <a:bodyPr/>
          <a:lstStyle/>
          <a:p>
            <a:r>
              <a:rPr lang="en-US" dirty="0"/>
              <a:t>Project by Sanzhar Shaimerdenov for IBM Data science professional certificate</a:t>
            </a:r>
            <a:endParaRPr lang="en-US" dirty="0"/>
          </a:p>
        </p:txBody>
      </p:sp>
    </p:spTree>
    <p:extLst>
      <p:ext uri="{BB962C8B-B14F-4D97-AF65-F5344CB8AC3E}">
        <p14:creationId xmlns:p14="http://schemas.microsoft.com/office/powerpoint/2010/main" val="2914660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platzhalter 4"/>
          <p:cNvSpPr>
            <a:spLocks noGrp="1"/>
          </p:cNvSpPr>
          <p:nvPr>
            <p:ph type="body" sz="quarter" idx="10"/>
          </p:nvPr>
        </p:nvSpPr>
        <p:spPr>
          <a:xfrm>
            <a:off x="998400" y="1322388"/>
            <a:ext cx="10195200" cy="234231"/>
          </a:xfrm>
        </p:spPr>
        <p:txBody>
          <a:bodyPr/>
          <a:lstStyle/>
          <a:p>
            <a:r>
              <a:rPr lang="en-US" sz="1500" dirty="0" smtClean="0"/>
              <a:t>Venue count aggregated by NYC NTA’s, with the general category ‘Food’</a:t>
            </a:r>
            <a:endParaRPr lang="en-GB" sz="1500" dirty="0"/>
          </a:p>
        </p:txBody>
      </p:sp>
      <p:sp>
        <p:nvSpPr>
          <p:cNvPr id="3" name="Titel 2"/>
          <p:cNvSpPr>
            <a:spLocks noGrp="1"/>
          </p:cNvSpPr>
          <p:nvPr>
            <p:ph type="title"/>
          </p:nvPr>
        </p:nvSpPr>
        <p:spPr>
          <a:xfrm>
            <a:off x="1024443" y="126407"/>
            <a:ext cx="10195200" cy="533401"/>
          </a:xfrm>
        </p:spPr>
        <p:txBody>
          <a:bodyPr/>
          <a:lstStyle/>
          <a:p>
            <a:r>
              <a:rPr lang="en-US" sz="4800" dirty="0" smtClean="0">
                <a:latin typeface="KPMG Cyrillic Light" panose="020B0403030202040204" pitchFamily="34" charset="-52"/>
              </a:rPr>
              <a:t>How do we define a target variable?</a:t>
            </a:r>
            <a:endParaRPr lang="en-GB" sz="4800" dirty="0">
              <a:latin typeface="KPMG Cyrillic Light" panose="020B0403030202040204" pitchFamily="34" charset="-52"/>
            </a:endParaRPr>
          </a:p>
        </p:txBody>
      </p:sp>
      <p:pic>
        <p:nvPicPr>
          <p:cNvPr id="49154" name="Picture 2" descr="Снимок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8775" y="2708920"/>
            <a:ext cx="5737225" cy="3848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155" name="Picture 3" descr="Снимок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68008" y="1700808"/>
            <a:ext cx="5753100" cy="3436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33038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platzhalter 4"/>
          <p:cNvSpPr>
            <a:spLocks noGrp="1"/>
          </p:cNvSpPr>
          <p:nvPr>
            <p:ph type="body" sz="quarter" idx="10"/>
          </p:nvPr>
        </p:nvSpPr>
        <p:spPr>
          <a:xfrm>
            <a:off x="998400" y="1322388"/>
            <a:ext cx="10195200" cy="455574"/>
          </a:xfrm>
        </p:spPr>
        <p:txBody>
          <a:bodyPr/>
          <a:lstStyle/>
          <a:p>
            <a:r>
              <a:rPr lang="en-US" sz="1400" dirty="0"/>
              <a:t>The information regarding different population statistics, which had been extracted can be shown in </a:t>
            </a:r>
            <a:r>
              <a:rPr lang="en-US" sz="1400" dirty="0" err="1"/>
              <a:t>jupiternotebook</a:t>
            </a:r>
            <a:r>
              <a:rPr lang="en-US" sz="1400" dirty="0"/>
              <a:t> as a multi-layer map</a:t>
            </a:r>
            <a:endParaRPr lang="en-GB" sz="1500" dirty="0"/>
          </a:p>
        </p:txBody>
      </p:sp>
      <p:sp>
        <p:nvSpPr>
          <p:cNvPr id="3" name="Titel 2"/>
          <p:cNvSpPr>
            <a:spLocks noGrp="1"/>
          </p:cNvSpPr>
          <p:nvPr>
            <p:ph type="title"/>
          </p:nvPr>
        </p:nvSpPr>
        <p:spPr>
          <a:xfrm>
            <a:off x="1024443" y="126407"/>
            <a:ext cx="10195200" cy="533401"/>
          </a:xfrm>
        </p:spPr>
        <p:txBody>
          <a:bodyPr/>
          <a:lstStyle/>
          <a:p>
            <a:r>
              <a:rPr lang="en-US" sz="4800" dirty="0" smtClean="0">
                <a:latin typeface="KPMG Cyrillic Light" panose="020B0403030202040204" pitchFamily="34" charset="-52"/>
              </a:rPr>
              <a:t>Population statistics by NTA</a:t>
            </a:r>
            <a:endParaRPr lang="en-GB" sz="4800" dirty="0">
              <a:latin typeface="KPMG Cyrillic Light" panose="020B0403030202040204" pitchFamily="34" charset="-52"/>
            </a:endParaRPr>
          </a:p>
        </p:txBody>
      </p:sp>
      <p:pic>
        <p:nvPicPr>
          <p:cNvPr id="50178" name="Picture 2" descr="Снимок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3352" y="3068960"/>
            <a:ext cx="5722937" cy="3344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179" name="Picture 3" descr="Снимок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1844824"/>
            <a:ext cx="5707063" cy="3559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110562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platzhalter 4"/>
          <p:cNvSpPr>
            <a:spLocks noGrp="1"/>
          </p:cNvSpPr>
          <p:nvPr>
            <p:ph type="body" sz="quarter" idx="10"/>
          </p:nvPr>
        </p:nvSpPr>
        <p:spPr>
          <a:xfrm>
            <a:off x="998400" y="1322388"/>
            <a:ext cx="10195200" cy="813556"/>
          </a:xfrm>
        </p:spPr>
        <p:txBody>
          <a:bodyPr/>
          <a:lstStyle/>
          <a:p>
            <a:r>
              <a:rPr lang="en-US" sz="1400" dirty="0"/>
              <a:t>The information regarding </a:t>
            </a:r>
            <a:r>
              <a:rPr lang="en-US" sz="1400" dirty="0" smtClean="0"/>
              <a:t>various general categories assigned to each neighborhood tabulation area (NTA)</a:t>
            </a:r>
          </a:p>
          <a:p>
            <a:r>
              <a:rPr lang="en-US" sz="1400" dirty="0" smtClean="0"/>
              <a:t>You can check out that fully dynamic multi-layer map in attached </a:t>
            </a:r>
            <a:r>
              <a:rPr lang="en-US" sz="1400" dirty="0" err="1" smtClean="0"/>
              <a:t>jupiternotebook</a:t>
            </a:r>
            <a:r>
              <a:rPr lang="en-US" sz="1400" dirty="0" smtClean="0"/>
              <a:t> - </a:t>
            </a:r>
            <a:r>
              <a:rPr lang="en-US" sz="1400" dirty="0">
                <a:hlinkClick r:id="rId2"/>
              </a:rPr>
              <a:t>https://github.com/Lovecraft-hp/Data_science_pile/blob/master/Final_capstone_IBM_DSP%20-%20part2.ipynb</a:t>
            </a:r>
            <a:r>
              <a:rPr lang="en-US" sz="1400" dirty="0" smtClean="0"/>
              <a:t> </a:t>
            </a:r>
            <a:endParaRPr lang="en-GB" sz="1500" dirty="0"/>
          </a:p>
        </p:txBody>
      </p:sp>
      <p:sp>
        <p:nvSpPr>
          <p:cNvPr id="3" name="Titel 2"/>
          <p:cNvSpPr>
            <a:spLocks noGrp="1"/>
          </p:cNvSpPr>
          <p:nvPr>
            <p:ph type="title"/>
          </p:nvPr>
        </p:nvSpPr>
        <p:spPr>
          <a:xfrm>
            <a:off x="1024443" y="126407"/>
            <a:ext cx="10195200" cy="533401"/>
          </a:xfrm>
        </p:spPr>
        <p:txBody>
          <a:bodyPr/>
          <a:lstStyle/>
          <a:p>
            <a:r>
              <a:rPr lang="en-US" sz="4800" dirty="0" smtClean="0">
                <a:latin typeface="KPMG Cyrillic Light" panose="020B0403030202040204" pitchFamily="34" charset="-52"/>
              </a:rPr>
              <a:t>Venue statistics by NTA</a:t>
            </a:r>
            <a:endParaRPr lang="en-GB" sz="4800" dirty="0">
              <a:latin typeface="KPMG Cyrillic Light" panose="020B0403030202040204" pitchFamily="34" charset="-52"/>
            </a:endParaRPr>
          </a:p>
        </p:txBody>
      </p:sp>
      <p:pic>
        <p:nvPicPr>
          <p:cNvPr id="51202" name="Picture 2" descr="Снимок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39616" y="2204864"/>
            <a:ext cx="7416824" cy="44435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29761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FONTUSED" val="KPMGFONT"/>
  <p:tag name="CREATEDBY" val="Global PowerPoint Toolbar"/>
  <p:tag name="TOOLBARVERSION" val="5.26"/>
  <p:tag name="TYPE" val="ScreenWide"/>
  <p:tag name="KEYWORD" val="SCREENWIDE"/>
  <p:tag name="TEMPLATEVERSION" val="27/04/2018 09:20:29"/>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nrM4xu60To6iMcfZHNfJ2g"/>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ADV_TOP" val="497,6471"/>
  <p:tag name="ADV_LEFT" val="121,9184"/>
  <p:tag name="ADV_HEIGHT" val="29,19685"/>
  <p:tag name="ADV_WIDTH" val="538,937"/>
  <p:tag name="ADV_COPYRIGHT" val="TRU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16.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8z6aKKtjTBmxpenRwacY2A"/>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1_KPMG_Widescreen_16:9 02/02/2016">
  <a:themeElements>
    <a:clrScheme name="KPMG DV 2018">
      <a:dk1>
        <a:srgbClr val="23273B"/>
      </a:dk1>
      <a:lt1>
        <a:sysClr val="window" lastClr="FFFFFF"/>
      </a:lt1>
      <a:dk2>
        <a:srgbClr val="BC204B"/>
      </a:dk2>
      <a:lt2>
        <a:srgbClr val="FFFFFF"/>
      </a:lt2>
      <a:accent1>
        <a:srgbClr val="BC204B"/>
      </a:accent1>
      <a:accent2>
        <a:srgbClr val="FF4C4C"/>
      </a:accent2>
      <a:accent3>
        <a:srgbClr val="FFC85E"/>
      </a:accent3>
      <a:accent4>
        <a:srgbClr val="00A3A1"/>
      </a:accent4>
      <a:accent5>
        <a:srgbClr val="F68D2E"/>
      </a:accent5>
      <a:accent6>
        <a:srgbClr val="43B02A"/>
      </a:accent6>
      <a:hlink>
        <a:srgbClr val="BC204B"/>
      </a:hlink>
      <a:folHlink>
        <a:srgbClr val="800051"/>
      </a:folHlink>
    </a:clrScheme>
    <a:fontScheme name="Digital Village">
      <a:majorFont>
        <a:latin typeface="KPMG Light"/>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lIns="54610" tIns="54610" rIns="54610" bIns="54610" rtlCol="0" anchor="ctr"/>
      <a:lstStyle>
        <a:defPPr algn="l">
          <a:defRPr sz="1500" dirty="0" err="1"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bg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54610" tIns="54610" rIns="54610" bIns="54610" rtlCol="0">
        <a:noAutofit/>
      </a:bodyPr>
      <a:lstStyle>
        <a:defPPr>
          <a:spcAft>
            <a:spcPts val="600"/>
          </a:spcAft>
          <a:defRPr sz="1500" dirty="0" err="1" smtClean="0">
            <a:solidFill>
              <a:schemeClr val="tx2"/>
            </a:solidFill>
          </a:defRPr>
        </a:defPPr>
      </a:lstStyle>
    </a:txDef>
  </a:objectDefaults>
  <a:extraClrSchemeLst/>
  <a:custClrLst>
    <a:custClr name="KPMG Blue">
      <a:srgbClr val="00338D"/>
    </a:custClr>
    <a:custClr name="Medium Blue">
      <a:srgbClr val="005EB8"/>
    </a:custClr>
    <a:custClr name="Light Blue">
      <a:srgbClr val="0091DA"/>
    </a:custClr>
    <a:custClr name="Violet">
      <a:srgbClr val="483698"/>
    </a:custClr>
    <a:custClr name="Purple">
      <a:srgbClr val="470A68"/>
    </a:custClr>
    <a:custClr name="Light Purple">
      <a:srgbClr val="6D2077"/>
    </a:custClr>
    <a:custClr name="Green">
      <a:srgbClr val="00A3A1"/>
    </a:custClr>
    <a:custClr name="Dark Green">
      <a:srgbClr val="009A44"/>
    </a:custClr>
    <a:custClr name="Light Green">
      <a:srgbClr val="43B02A"/>
    </a:custClr>
    <a:custClr name="Yellow">
      <a:srgbClr val="EAAA00"/>
    </a:custClr>
    <a:custClr name="Orange">
      <a:srgbClr val="F68D2E"/>
    </a:custClr>
    <a:custClr name="Red ">
      <a:srgbClr val="BC204B"/>
    </a:custClr>
    <a:custClr name="Pink">
      <a:srgbClr val="C6007E"/>
    </a:custClr>
    <a:custClr name="Dark Brown">
      <a:srgbClr val="753F19"/>
    </a:custClr>
    <a:custClr name="Light Brown">
      <a:srgbClr val="9B642E"/>
    </a:custClr>
    <a:custClr name="Olive">
      <a:srgbClr val="9D9375"/>
    </a:custClr>
    <a:custClr name="Beige">
      <a:srgbClr val="E3BC9F"/>
    </a:custClr>
    <a:custClr name="Light Pink">
      <a:srgbClr val="E36877"/>
    </a:custClr>
  </a:custClrLst>
  <a:extLst>
    <a:ext uri="{05A4C25C-085E-4340-85A3-A5531E510DB2}">
      <thm15:themeFamily xmlns:thm15="http://schemas.microsoft.com/office/thememl/2012/main" name="KPMG Widescreen Standard Template.potx" id="{E0B5F27A-357D-46AB-9AB7-E03BD97BC0EE}" vid="{EF09E91E-5F5B-44CD-8A6A-189306B1D8CE}"/>
    </a:ext>
  </a:extLst>
</a:theme>
</file>

<file path=ppt/theme/theme2.xml><?xml version="1.0" encoding="utf-8"?>
<a:theme xmlns:a="http://schemas.openxmlformats.org/drawingml/2006/main" name="2_KPMG_Widescreen_16:9 02/02/2016">
  <a:themeElements>
    <a:clrScheme name="New KPMG Colours">
      <a:dk1>
        <a:srgbClr val="000000"/>
      </a:dk1>
      <a:lt1>
        <a:sysClr val="window" lastClr="FFFFFF"/>
      </a:lt1>
      <a:dk2>
        <a:srgbClr val="00338D"/>
      </a:dk2>
      <a:lt2>
        <a:srgbClr val="F0F0F0"/>
      </a:lt2>
      <a:accent1>
        <a:srgbClr val="0091DA"/>
      </a:accent1>
      <a:accent2>
        <a:srgbClr val="6D2077"/>
      </a:accent2>
      <a:accent3>
        <a:srgbClr val="005EB8"/>
      </a:accent3>
      <a:accent4>
        <a:srgbClr val="00A3A1"/>
      </a:accent4>
      <a:accent5>
        <a:srgbClr val="EAAA00"/>
      </a:accent5>
      <a:accent6>
        <a:srgbClr val="43B02A"/>
      </a:accent6>
      <a:hlink>
        <a:srgbClr val="0091DA"/>
      </a:hlink>
      <a:folHlink>
        <a:srgbClr val="0091DA"/>
      </a:folHlink>
    </a:clrScheme>
    <a:fontScheme name="KPMG">
      <a:majorFont>
        <a:latin typeface="KPMG Extralight"/>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solidFill>
            <a:schemeClr val="accent1"/>
          </a:solidFill>
        </a:ln>
      </a:spPr>
      <a:bodyPr lIns="54610" tIns="54610" rIns="54610" bIns="54610" rtlCol="0" anchor="ctr"/>
      <a:lstStyle>
        <a:defPPr algn="l">
          <a:defRPr sz="1500" dirty="0" err="1"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accent3"/>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54610" tIns="54610" rIns="54610" bIns="54610" rtlCol="0">
        <a:noAutofit/>
      </a:bodyPr>
      <a:lstStyle>
        <a:defPPr>
          <a:spcAft>
            <a:spcPts val="600"/>
          </a:spcAft>
          <a:defRPr sz="1500" dirty="0" err="1" smtClean="0">
            <a:solidFill>
              <a:schemeClr val="tx2"/>
            </a:solidFill>
          </a:defRPr>
        </a:defPPr>
      </a:lstStyle>
    </a:txDef>
  </a:objectDefaults>
  <a:extraClrSchemeLst/>
  <a:custClrLst>
    <a:custClr name="KPMG Blue">
      <a:srgbClr val="00338D"/>
    </a:custClr>
    <a:custClr name="Medium Blue">
      <a:srgbClr val="005EB8"/>
    </a:custClr>
    <a:custClr name="Light Blue">
      <a:srgbClr val="0091DA"/>
    </a:custClr>
    <a:custClr name="Violet">
      <a:srgbClr val="483698"/>
    </a:custClr>
    <a:custClr name="Purple">
      <a:srgbClr val="470A68"/>
    </a:custClr>
    <a:custClr name="Light Purple">
      <a:srgbClr val="6D2077"/>
    </a:custClr>
    <a:custClr name="Green">
      <a:srgbClr val="00A3A1"/>
    </a:custClr>
    <a:custClr name="Dark Green">
      <a:srgbClr val="009A44"/>
    </a:custClr>
    <a:custClr name="Light Green">
      <a:srgbClr val="43B02A"/>
    </a:custClr>
    <a:custClr name="Yellow">
      <a:srgbClr val="EAAA00"/>
    </a:custClr>
    <a:custClr name="Orange">
      <a:srgbClr val="F68D2E"/>
    </a:custClr>
    <a:custClr name="Red ">
      <a:srgbClr val="BC204B"/>
    </a:custClr>
    <a:custClr name="Pink">
      <a:srgbClr val="C6007E"/>
    </a:custClr>
    <a:custClr name="Dark Brown">
      <a:srgbClr val="753F19"/>
    </a:custClr>
    <a:custClr name="Light Brown">
      <a:srgbClr val="9B642E"/>
    </a:custClr>
    <a:custClr name="Olive">
      <a:srgbClr val="9D9375"/>
    </a:custClr>
    <a:custClr name="Beige">
      <a:srgbClr val="E3BC9F"/>
    </a:custClr>
    <a:custClr name="Light Pink">
      <a:srgbClr val="E36877"/>
    </a:custClr>
  </a:custClrLst>
  <a:extLst>
    <a:ext uri="{05A4C25C-085E-4340-85A3-A5531E510DB2}">
      <thm15:themeFamily xmlns:thm15="http://schemas.microsoft.com/office/thememl/2012/main" name="KPMG Widescreen Standard Template.potx" id="{6C0B0F78-F338-4CB0-BB3E-C882D0A76150}" vid="{FD74481D-C450-47B5-A051-F69C6A3F0244}"/>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31FBCD3FEAF8E4EB56C4C2EBD01DE64" ma:contentTypeVersion="0" ma:contentTypeDescription="Create a new document." ma:contentTypeScope="" ma:versionID="624e73e55f0cca7376cfb14ff40c16a4">
  <xsd:schema xmlns:xsd="http://www.w3.org/2001/XMLSchema" xmlns:xs="http://www.w3.org/2001/XMLSchema" xmlns:p="http://schemas.microsoft.com/office/2006/metadata/properties" targetNamespace="http://schemas.microsoft.com/office/2006/metadata/properties" ma:root="true" ma:fieldsID="1b05d82d297216baf5b26c55225140df">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A8469E9-28FA-426F-A6E8-88C52952D97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54A8178A-50D1-476F-98AC-3A3A557428DA}">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www.w3.org/XML/1998/namespace"/>
    <ds:schemaRef ds:uri="http://purl.org/dc/dcmitype/"/>
  </ds:schemaRefs>
</ds:datastoreItem>
</file>

<file path=customXml/itemProps3.xml><?xml version="1.0" encoding="utf-8"?>
<ds:datastoreItem xmlns:ds="http://schemas.openxmlformats.org/officeDocument/2006/customXml" ds:itemID="{254724A6-700F-4D6D-A276-7BBA75744133}">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KPMG Widescreen Standard Template</Template>
  <TotalTime>433</TotalTime>
  <Words>1035</Words>
  <Application>Microsoft Office PowerPoint</Application>
  <PresentationFormat>Widescreen</PresentationFormat>
  <Paragraphs>164</Paragraphs>
  <Slides>16</Slides>
  <Notes>0</Notes>
  <HiddenSlides>0</HiddenSlides>
  <MMClips>0</MMClips>
  <ScaleCrop>false</ScaleCrop>
  <HeadingPairs>
    <vt:vector size="8" baseType="variant">
      <vt:variant>
        <vt:lpstr>Fonts Used</vt:lpstr>
      </vt:variant>
      <vt:variant>
        <vt:i4>11</vt:i4>
      </vt:variant>
      <vt:variant>
        <vt:lpstr>Theme</vt:lpstr>
      </vt:variant>
      <vt:variant>
        <vt:i4>2</vt:i4>
      </vt:variant>
      <vt:variant>
        <vt:lpstr>Embedded OLE Servers</vt:lpstr>
      </vt:variant>
      <vt:variant>
        <vt:i4>1</vt:i4>
      </vt:variant>
      <vt:variant>
        <vt:lpstr>Slide Titles</vt:lpstr>
      </vt:variant>
      <vt:variant>
        <vt:i4>16</vt:i4>
      </vt:variant>
    </vt:vector>
  </HeadingPairs>
  <TitlesOfParts>
    <vt:vector size="30" baseType="lpstr">
      <vt:lpstr>Arial</vt:lpstr>
      <vt:lpstr>Arial Black</vt:lpstr>
      <vt:lpstr>Avenir</vt:lpstr>
      <vt:lpstr>Calibri</vt:lpstr>
      <vt:lpstr>Gill Sans</vt:lpstr>
      <vt:lpstr>KPMG Cyrillic Light</vt:lpstr>
      <vt:lpstr>KPMG Extralight</vt:lpstr>
      <vt:lpstr>KPMG Light</vt:lpstr>
      <vt:lpstr>Times New Roman</vt:lpstr>
      <vt:lpstr>Univers for KPMG Light</vt:lpstr>
      <vt:lpstr>Wingdings 3</vt:lpstr>
      <vt:lpstr>1_KPMG_Widescreen_16:9 02/02/2016</vt:lpstr>
      <vt:lpstr>2_KPMG_Widescreen_16:9 02/02/2016</vt:lpstr>
      <vt:lpstr>think-cell Folie</vt:lpstr>
      <vt:lpstr>Estimating saturation level of Food Venues in NYC</vt:lpstr>
      <vt:lpstr>A problem appears</vt:lpstr>
      <vt:lpstr>Data sources</vt:lpstr>
      <vt:lpstr>What kind of data we will be using and merging together?</vt:lpstr>
      <vt:lpstr>Feature selection table</vt:lpstr>
      <vt:lpstr>Exploratory data analysis</vt:lpstr>
      <vt:lpstr>How do we define a target variable?</vt:lpstr>
      <vt:lpstr>Population statistics by NTA</vt:lpstr>
      <vt:lpstr>Venue statistics by NTA</vt:lpstr>
      <vt:lpstr>Relationship between target and parameters</vt:lpstr>
      <vt:lpstr>Predictive modeling</vt:lpstr>
      <vt:lpstr>Regression models comparison</vt:lpstr>
      <vt:lpstr>Conclusions &amp; Future directions</vt:lpstr>
      <vt:lpstr>The main idea - use the difference between the actual and predicted food Venue count not as error, but as missed opportunity, probably very under saturated neighborhood we should look into</vt:lpstr>
      <vt:lpstr>Future directions – something to think about</vt:lpstr>
      <vt:lpstr>Thank you!</vt:lpstr>
    </vt:vector>
  </TitlesOfParts>
  <Company>KPMG</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Wide screen template</dc:title>
  <dc:creator>Buchberger, Claudia</dc:creator>
  <cp:lastModifiedBy>Shaimerdenov, Sanzhar</cp:lastModifiedBy>
  <cp:revision>423</cp:revision>
  <dcterms:created xsi:type="dcterms:W3CDTF">2018-10-08T13:35:07Z</dcterms:created>
  <dcterms:modified xsi:type="dcterms:W3CDTF">2019-08-09T13:25:00Z</dcterms:modified>
  <cp:category>KPMG Confidential</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0x010100431FBCD3FEAF8E4EB56C4C2EBD01DE64</vt:lpwstr>
  </property>
</Properties>
</file>